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8"/>
  </p:notesMasterIdLst>
  <p:handoutMasterIdLst>
    <p:handoutMasterId r:id="rId19"/>
  </p:handoutMasterIdLst>
  <p:sldIdLst>
    <p:sldId id="256" r:id="rId5"/>
    <p:sldId id="268" r:id="rId6"/>
    <p:sldId id="269" r:id="rId7"/>
    <p:sldId id="263" r:id="rId8"/>
    <p:sldId id="264" r:id="rId9"/>
    <p:sldId id="265" r:id="rId10"/>
    <p:sldId id="266" r:id="rId11"/>
    <p:sldId id="259" r:id="rId12"/>
    <p:sldId id="260" r:id="rId13"/>
    <p:sldId id="261" r:id="rId14"/>
    <p:sldId id="267" r:id="rId15"/>
    <p:sldId id="270" r:id="rId16"/>
    <p:sldId id="258" r:id="rId17"/>
  </p:sldIdLst>
  <p:sldSz cx="12192000" cy="6858000"/>
  <p:notesSz cx="6735763" cy="9866313"/>
  <p:custDataLst>
    <p:tags r:id="rId20"/>
  </p:custData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Tekijä"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D2FF"/>
    <a:srgbClr val="A5B4FF"/>
    <a:srgbClr val="7D91FF"/>
    <a:srgbClr val="4B64FF"/>
    <a:srgbClr val="0000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Vaalea tyyli 2 - Korostus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13" autoAdjust="0"/>
    <p:restoredTop sz="96327" autoAdjust="0"/>
  </p:normalViewPr>
  <p:slideViewPr>
    <p:cSldViewPr snapToGrid="0" showGuides="1">
      <p:cViewPr varScale="1">
        <p:scale>
          <a:sx n="39" d="100"/>
          <a:sy n="39" d="100"/>
        </p:scale>
        <p:origin x="836" y="2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10" d="100"/>
        <a:sy n="110" d="100"/>
      </p:scale>
      <p:origin x="0" y="0"/>
    </p:cViewPr>
  </p:sorterViewPr>
  <p:notesViewPr>
    <p:cSldViewPr snapToGrid="0" showGuides="1">
      <p:cViewPr>
        <p:scale>
          <a:sx n="125" d="100"/>
          <a:sy n="125" d="100"/>
        </p:scale>
        <p:origin x="164" y="-212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98BEE041-CB11-443B-AD3E-EA087971890D}"/>
              </a:ext>
            </a:extLst>
          </p:cNvPr>
          <p:cNvSpPr>
            <a:spLocks noGrp="1"/>
          </p:cNvSpPr>
          <p:nvPr>
            <p:ph type="hdr" sz="quarter"/>
          </p:nvPr>
        </p:nvSpPr>
        <p:spPr>
          <a:xfrm>
            <a:off x="1" y="1"/>
            <a:ext cx="2918831" cy="49502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a:extLst>
              <a:ext uri="{FF2B5EF4-FFF2-40B4-BE49-F238E27FC236}">
                <a16:creationId xmlns:a16="http://schemas.microsoft.com/office/drawing/2014/main" id="{6FF1F166-BA9E-438C-A9EB-7F2A93D1CFDC}"/>
              </a:ext>
            </a:extLst>
          </p:cNvPr>
          <p:cNvSpPr>
            <a:spLocks noGrp="1"/>
          </p:cNvSpPr>
          <p:nvPr>
            <p:ph type="dt" sz="quarter" idx="1"/>
          </p:nvPr>
        </p:nvSpPr>
        <p:spPr>
          <a:xfrm>
            <a:off x="3815373" y="1"/>
            <a:ext cx="2918831" cy="495029"/>
          </a:xfrm>
          <a:prstGeom prst="rect">
            <a:avLst/>
          </a:prstGeom>
        </p:spPr>
        <p:txBody>
          <a:bodyPr vert="horz" lIns="91440" tIns="45720" rIns="91440" bIns="45720" rtlCol="0"/>
          <a:lstStyle>
            <a:lvl1pPr algn="r">
              <a:defRPr sz="1200"/>
            </a:lvl1pPr>
          </a:lstStyle>
          <a:p>
            <a:fld id="{B8A78304-EB1D-4877-8EA7-E204203C9AE3}" type="datetimeFigureOut">
              <a:rPr lang="fi-FI" smtClean="0"/>
              <a:t>26.6.2023</a:t>
            </a:fld>
            <a:endParaRPr lang="fi-FI"/>
          </a:p>
        </p:txBody>
      </p:sp>
      <p:sp>
        <p:nvSpPr>
          <p:cNvPr id="4" name="Alatunnisteen paikkamerkki 3">
            <a:extLst>
              <a:ext uri="{FF2B5EF4-FFF2-40B4-BE49-F238E27FC236}">
                <a16:creationId xmlns:a16="http://schemas.microsoft.com/office/drawing/2014/main" id="{97C81270-3D5C-45E4-946E-DB719F8304B9}"/>
              </a:ext>
            </a:extLst>
          </p:cNvPr>
          <p:cNvSpPr>
            <a:spLocks noGrp="1"/>
          </p:cNvSpPr>
          <p:nvPr>
            <p:ph type="ftr" sz="quarter" idx="2"/>
          </p:nvPr>
        </p:nvSpPr>
        <p:spPr>
          <a:xfrm>
            <a:off x="1" y="9371286"/>
            <a:ext cx="2918831" cy="495028"/>
          </a:xfrm>
          <a:prstGeom prst="rect">
            <a:avLst/>
          </a:prstGeom>
        </p:spPr>
        <p:txBody>
          <a:bodyPr vert="horz" lIns="91440" tIns="45720" rIns="91440" bIns="45720" rtlCol="0" anchor="b"/>
          <a:lstStyle>
            <a:lvl1pPr algn="l">
              <a:defRPr sz="1200"/>
            </a:lvl1pPr>
          </a:lstStyle>
          <a:p>
            <a:endParaRPr lang="fi-FI"/>
          </a:p>
        </p:txBody>
      </p:sp>
      <p:sp>
        <p:nvSpPr>
          <p:cNvPr id="5" name="Dian numeron paikkamerkki 4">
            <a:extLst>
              <a:ext uri="{FF2B5EF4-FFF2-40B4-BE49-F238E27FC236}">
                <a16:creationId xmlns:a16="http://schemas.microsoft.com/office/drawing/2014/main" id="{5CAB58F5-9A06-4EC1-AF8F-10C156C23772}"/>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F984BDD3-507E-4253-A7A9-841F6318CFE0}" type="slidenum">
              <a:rPr lang="fi-FI" smtClean="0"/>
              <a:t>‹#›</a:t>
            </a:fld>
            <a:endParaRPr lang="fi-FI"/>
          </a:p>
        </p:txBody>
      </p:sp>
    </p:spTree>
    <p:extLst>
      <p:ext uri="{BB962C8B-B14F-4D97-AF65-F5344CB8AC3E}">
        <p14:creationId xmlns:p14="http://schemas.microsoft.com/office/powerpoint/2010/main" val="40398667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1" y="1"/>
            <a:ext cx="2918831" cy="495029"/>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15373" y="1"/>
            <a:ext cx="2918831" cy="495029"/>
          </a:xfrm>
          <a:prstGeom prst="rect">
            <a:avLst/>
          </a:prstGeom>
        </p:spPr>
        <p:txBody>
          <a:bodyPr vert="horz" lIns="91440" tIns="45720" rIns="91440" bIns="45720" rtlCol="0"/>
          <a:lstStyle>
            <a:lvl1pPr algn="r">
              <a:defRPr sz="1200"/>
            </a:lvl1pPr>
          </a:lstStyle>
          <a:p>
            <a:fld id="{6C8EB657-AA9B-4253-8FF7-9AD43078E620}" type="datetimeFigureOut">
              <a:rPr lang="fi-FI" smtClean="0"/>
              <a:t>26.6.2023</a:t>
            </a:fld>
            <a:endParaRPr lang="fi-FI"/>
          </a:p>
        </p:txBody>
      </p:sp>
      <p:sp>
        <p:nvSpPr>
          <p:cNvPr id="4" name="Dian kuvan paikkamerkki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3577" y="4748164"/>
            <a:ext cx="5388610" cy="3884861"/>
          </a:xfrm>
          <a:prstGeom prst="rect">
            <a:avLst/>
          </a:prstGeom>
        </p:spPr>
        <p:txBody>
          <a:bodyPr vert="horz" lIns="91440" tIns="45720" rIns="91440" bIns="45720" rtlCol="0"/>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6" name="Alatunnisteen paikkamerkki 5"/>
          <p:cNvSpPr>
            <a:spLocks noGrp="1"/>
          </p:cNvSpPr>
          <p:nvPr>
            <p:ph type="ftr" sz="quarter" idx="4"/>
          </p:nvPr>
        </p:nvSpPr>
        <p:spPr>
          <a:xfrm>
            <a:off x="1" y="9371286"/>
            <a:ext cx="2918831" cy="495028"/>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394BB65B-F434-457D-80A4-C953E0D7E0F0}" type="slidenum">
              <a:rPr lang="fi-FI" smtClean="0"/>
              <a:t>‹#›</a:t>
            </a:fld>
            <a:endParaRPr lang="fi-FI"/>
          </a:p>
        </p:txBody>
      </p:sp>
    </p:spTree>
    <p:extLst>
      <p:ext uri="{BB962C8B-B14F-4D97-AF65-F5344CB8AC3E}">
        <p14:creationId xmlns:p14="http://schemas.microsoft.com/office/powerpoint/2010/main" val="2295136553"/>
      </p:ext>
    </p:extLst>
  </p:cSld>
  <p:clrMap bg1="lt1" tx1="dk1" bg2="lt2" tx2="dk2" accent1="accent1" accent2="accent2" accent3="accent3" accent4="accent4" accent5="accent5" accent6="accent6" hlink="hlink" folHlink="folHlink"/>
  <p:notesStyle>
    <a:lvl1pPr marL="0" indent="0" algn="l" defTabSz="216000" rtl="0" eaLnBrk="1" latinLnBrk="0" hangingPunct="1">
      <a:lnSpc>
        <a:spcPct val="90000"/>
      </a:lnSpc>
      <a:spcAft>
        <a:spcPts val="1000"/>
      </a:spcAft>
      <a:buFont typeface="Arial" panose="020B0604020202020204" pitchFamily="34" charset="0"/>
      <a:buNone/>
      <a:defRPr sz="1200" kern="1200">
        <a:solidFill>
          <a:schemeClr val="tx1"/>
        </a:solidFill>
        <a:latin typeface="+mn-lt"/>
        <a:ea typeface="+mn-ea"/>
        <a:cs typeface="+mn-cs"/>
      </a:defRPr>
    </a:lvl1pPr>
    <a:lvl2pPr marL="432000" indent="-216000" algn="l" defTabSz="216000" rtl="0" eaLnBrk="1" latinLnBrk="0" hangingPunct="1">
      <a:lnSpc>
        <a:spcPct val="90000"/>
      </a:lnSpc>
      <a:spcAft>
        <a:spcPts val="1000"/>
      </a:spcAft>
      <a:buFont typeface="Arial" panose="020B0604020202020204" pitchFamily="34" charset="0"/>
      <a:buChar char="•"/>
      <a:defRPr sz="1200" kern="1200">
        <a:solidFill>
          <a:schemeClr val="tx1"/>
        </a:solidFill>
        <a:latin typeface="+mn-lt"/>
        <a:ea typeface="+mn-ea"/>
        <a:cs typeface="+mn-cs"/>
      </a:defRPr>
    </a:lvl2pPr>
    <a:lvl3pPr marL="648000" indent="-216000" algn="l" defTabSz="216000" rtl="0" eaLnBrk="1" latinLnBrk="0" hangingPunct="1">
      <a:lnSpc>
        <a:spcPct val="90000"/>
      </a:lnSpc>
      <a:spcAft>
        <a:spcPts val="1000"/>
      </a:spcAft>
      <a:buFont typeface="Arial" panose="020B0604020202020204" pitchFamily="34" charset="0"/>
      <a:buChar char="•"/>
      <a:defRPr sz="1200" kern="1200">
        <a:solidFill>
          <a:schemeClr val="tx1"/>
        </a:solidFill>
        <a:latin typeface="+mn-lt"/>
        <a:ea typeface="+mn-ea"/>
        <a:cs typeface="+mn-cs"/>
      </a:defRPr>
    </a:lvl3pPr>
    <a:lvl4pPr marL="864000" indent="-216000" algn="l" defTabSz="216000" rtl="0" eaLnBrk="1" latinLnBrk="0" hangingPunct="1">
      <a:lnSpc>
        <a:spcPct val="90000"/>
      </a:lnSpc>
      <a:spcAft>
        <a:spcPts val="1000"/>
      </a:spcAft>
      <a:buFont typeface="Arial" panose="020B0604020202020204" pitchFamily="34" charset="0"/>
      <a:buChar char="•"/>
      <a:defRPr sz="1200" kern="1200">
        <a:solidFill>
          <a:schemeClr val="tx1"/>
        </a:solidFill>
        <a:latin typeface="+mn-lt"/>
        <a:ea typeface="+mn-ea"/>
        <a:cs typeface="+mn-cs"/>
      </a:defRPr>
    </a:lvl4pPr>
    <a:lvl5pPr marL="1080000" indent="-216000" algn="l" defTabSz="216000" rtl="0" eaLnBrk="1" latinLnBrk="0" hangingPunct="1">
      <a:lnSpc>
        <a:spcPct val="90000"/>
      </a:lnSpc>
      <a:spcAft>
        <a:spcPts val="1000"/>
      </a:spcAft>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FI"/>
          </a:p>
        </p:txBody>
      </p:sp>
      <p:sp>
        <p:nvSpPr>
          <p:cNvPr id="4" name="Slide Number Placeholder 3"/>
          <p:cNvSpPr>
            <a:spLocks noGrp="1"/>
          </p:cNvSpPr>
          <p:nvPr>
            <p:ph type="sldNum" sz="quarter" idx="5"/>
          </p:nvPr>
        </p:nvSpPr>
        <p:spPr/>
        <p:txBody>
          <a:bodyPr/>
          <a:lstStyle/>
          <a:p>
            <a:fld id="{394BB65B-F434-457D-80A4-C953E0D7E0F0}" type="slidenum">
              <a:rPr lang="fi-FI" smtClean="0"/>
              <a:t>8</a:t>
            </a:fld>
            <a:endParaRPr lang="fi-FI"/>
          </a:p>
        </p:txBody>
      </p:sp>
    </p:spTree>
    <p:extLst>
      <p:ext uri="{BB962C8B-B14F-4D97-AF65-F5344CB8AC3E}">
        <p14:creationId xmlns:p14="http://schemas.microsoft.com/office/powerpoint/2010/main" val="40704145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5.xml"/><Relationship Id="rId7" Type="http://schemas.openxmlformats.org/officeDocument/2006/relationships/image" Target="../media/image3.jpg"/><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3.jpg"/><Relationship Id="rId2" Type="http://schemas.openxmlformats.org/officeDocument/2006/relationships/tags" Target="../tags/tag18.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1.xml"/><Relationship Id="rId7" Type="http://schemas.openxmlformats.org/officeDocument/2006/relationships/image" Target="../media/image6.jpeg"/><Relationship Id="rId2" Type="http://schemas.openxmlformats.org/officeDocument/2006/relationships/tags" Target="../tags/tag20.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23.xml"/><Relationship Id="rId7" Type="http://schemas.openxmlformats.org/officeDocument/2006/relationships/image" Target="../media/image5.jpg"/><Relationship Id="rId2" Type="http://schemas.openxmlformats.org/officeDocument/2006/relationships/tags" Target="../tags/tag22.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vmlDrawing" Target="../drawings/vmlDrawing3.v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9.xml"/><Relationship Id="rId7" Type="http://schemas.openxmlformats.org/officeDocument/2006/relationships/image" Target="../media/image4.jpg"/><Relationship Id="rId2" Type="http://schemas.openxmlformats.org/officeDocument/2006/relationships/tags" Target="../tags/tag8.xml"/><Relationship Id="rId1" Type="http://schemas.openxmlformats.org/officeDocument/2006/relationships/vmlDrawing" Target="../drawings/vmlDrawing4.vml"/><Relationship Id="rId6" Type="http://schemas.openxmlformats.org/officeDocument/2006/relationships/image" Target="../media/image1.emf"/><Relationship Id="rId5" Type="http://schemas.openxmlformats.org/officeDocument/2006/relationships/oleObject" Target="../embeddings/oleObject4.bin"/><Relationship Id="rId4"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1.xml"/><Relationship Id="rId7" Type="http://schemas.openxmlformats.org/officeDocument/2006/relationships/image" Target="../media/image5.jpg"/><Relationship Id="rId2" Type="http://schemas.openxmlformats.org/officeDocument/2006/relationships/tags" Target="../tags/tag10.xml"/><Relationship Id="rId1" Type="http://schemas.openxmlformats.org/officeDocument/2006/relationships/vmlDrawing" Target="../drawings/vmlDrawing5.vml"/><Relationship Id="rId6" Type="http://schemas.openxmlformats.org/officeDocument/2006/relationships/image" Target="../media/image1.emf"/><Relationship Id="rId5" Type="http://schemas.openxmlformats.org/officeDocument/2006/relationships/oleObject" Target="../embeddings/oleObject5.bin"/><Relationship Id="rId4"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3.xml"/><Relationship Id="rId2" Type="http://schemas.openxmlformats.org/officeDocument/2006/relationships/tags" Target="../tags/tag12.xml"/><Relationship Id="rId1" Type="http://schemas.openxmlformats.org/officeDocument/2006/relationships/vmlDrawing" Target="../drawings/vmlDrawing6.vml"/><Relationship Id="rId6" Type="http://schemas.openxmlformats.org/officeDocument/2006/relationships/image" Target="../media/image1.emf"/><Relationship Id="rId5" Type="http://schemas.openxmlformats.org/officeDocument/2006/relationships/oleObject" Target="../embeddings/oleObject6.bin"/><Relationship Id="rId4"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Otsikkodia - suomi">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B204733A-FFA9-42F0-A8F3-F07A467540AB}"/>
              </a:ext>
            </a:extLst>
          </p:cNvPr>
          <p:cNvGraphicFramePr>
            <a:graphicFrameLocks noChangeAspect="1"/>
          </p:cNvGraphicFramePr>
          <p:nvPr userDrawn="1">
            <p:custDataLst>
              <p:tags r:id="rId2"/>
            </p:custDataLst>
            <p:extLst>
              <p:ext uri="{D42A27DB-BD31-4B8C-83A1-F6EECF244321}">
                <p14:modId xmlns:p14="http://schemas.microsoft.com/office/powerpoint/2010/main" val="3182270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4" name="think-cell Slide" r:id="rId5" imgW="395" imgH="396" progId="TCLayout.ActiveDocument.1">
                  <p:embed/>
                </p:oleObj>
              </mc:Choice>
              <mc:Fallback>
                <p:oleObj name="think-cell Slide" r:id="rId5" imgW="395" imgH="396" progId="TCLayout.ActiveDocument.1">
                  <p:embed/>
                  <p:pic>
                    <p:nvPicPr>
                      <p:cNvPr id="5" name="Objekti 4" hidden="1">
                        <a:extLst>
                          <a:ext uri="{FF2B5EF4-FFF2-40B4-BE49-F238E27FC236}">
                            <a16:creationId xmlns:a16="http://schemas.microsoft.com/office/drawing/2014/main" id="{B204733A-FFA9-42F0-A8F3-F07A467540AB}"/>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uorakulmio 3" hidden="1">
            <a:extLst>
              <a:ext uri="{FF2B5EF4-FFF2-40B4-BE49-F238E27FC236}">
                <a16:creationId xmlns:a16="http://schemas.microsoft.com/office/drawing/2014/main" id="{16DB66A1-053D-4FEC-A845-14157EBB3814}"/>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4200" b="1" i="0" baseline="0" dirty="0">
              <a:latin typeface="Arial" panose="020B0604020202020204" pitchFamily="34" charset="0"/>
              <a:ea typeface="+mj-ea"/>
              <a:cs typeface="+mj-cs"/>
              <a:sym typeface="Arial" panose="020B0604020202020204" pitchFamily="34" charset="0"/>
            </a:endParaRPr>
          </a:p>
        </p:txBody>
      </p:sp>
      <p:sp>
        <p:nvSpPr>
          <p:cNvPr id="2" name="Otsikko 1">
            <a:extLst>
              <a:ext uri="{FF2B5EF4-FFF2-40B4-BE49-F238E27FC236}">
                <a16:creationId xmlns:a16="http://schemas.microsoft.com/office/drawing/2014/main" id="{A0E0CB56-3495-4C34-A152-2A6DF829887F}"/>
              </a:ext>
            </a:extLst>
          </p:cNvPr>
          <p:cNvSpPr>
            <a:spLocks noGrp="1"/>
          </p:cNvSpPr>
          <p:nvPr>
            <p:ph type="ctrTitle"/>
          </p:nvPr>
        </p:nvSpPr>
        <p:spPr>
          <a:xfrm>
            <a:off x="6120000" y="1684338"/>
            <a:ext cx="5580000" cy="1671648"/>
          </a:xfrm>
        </p:spPr>
        <p:txBody>
          <a:bodyPr anchor="b">
            <a:noAutofit/>
          </a:bodyPr>
          <a:lstStyle>
            <a:lvl1pPr algn="l">
              <a:lnSpc>
                <a:spcPct val="90000"/>
              </a:lnSpc>
              <a:defRPr sz="4200" baseline="0"/>
            </a:lvl1pPr>
          </a:lstStyle>
          <a:p>
            <a:r>
              <a:rPr lang="fi-FI"/>
              <a:t>Muokkaa perustyyl. napsautt.</a:t>
            </a:r>
            <a:endParaRPr lang="fi-FI" dirty="0"/>
          </a:p>
        </p:txBody>
      </p:sp>
      <p:sp>
        <p:nvSpPr>
          <p:cNvPr id="3" name="Alaotsikko 2">
            <a:extLst>
              <a:ext uri="{FF2B5EF4-FFF2-40B4-BE49-F238E27FC236}">
                <a16:creationId xmlns:a16="http://schemas.microsoft.com/office/drawing/2014/main" id="{8942C8DB-AC1A-44C6-8643-5202CDA31CAB}"/>
              </a:ext>
            </a:extLst>
          </p:cNvPr>
          <p:cNvSpPr>
            <a:spLocks noGrp="1"/>
          </p:cNvSpPr>
          <p:nvPr>
            <p:ph type="subTitle" idx="1"/>
          </p:nvPr>
        </p:nvSpPr>
        <p:spPr>
          <a:xfrm>
            <a:off x="6120000" y="3960000"/>
            <a:ext cx="4548000" cy="1090155"/>
          </a:xfrm>
        </p:spPr>
        <p:txBody>
          <a:bodyPr anchor="t" anchorCtr="0">
            <a:noAutofit/>
          </a:bodyPr>
          <a:lstStyle>
            <a:lvl1pPr marL="0" indent="0" algn="l">
              <a:spcBef>
                <a:spcPts val="0"/>
              </a:spcBef>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sp>
        <p:nvSpPr>
          <p:cNvPr id="28" name="Kuvan paikkamerkki 27">
            <a:extLst>
              <a:ext uri="{FF2B5EF4-FFF2-40B4-BE49-F238E27FC236}">
                <a16:creationId xmlns:a16="http://schemas.microsoft.com/office/drawing/2014/main" id="{44F119D4-57A0-48F9-8B7A-72F510A26ECF}"/>
              </a:ext>
            </a:extLst>
          </p:cNvPr>
          <p:cNvSpPr>
            <a:spLocks noGrp="1"/>
          </p:cNvSpPr>
          <p:nvPr>
            <p:ph type="pic" sz="quarter" idx="10"/>
          </p:nvPr>
        </p:nvSpPr>
        <p:spPr>
          <a:xfrm>
            <a:off x="-21022" y="-21020"/>
            <a:ext cx="6165763" cy="6888830"/>
          </a:xfrm>
          <a:custGeom>
            <a:avLst/>
            <a:gdLst>
              <a:gd name="connsiteX0" fmla="*/ 0 w 6072188"/>
              <a:gd name="connsiteY0" fmla="*/ 0 h 6865717"/>
              <a:gd name="connsiteX1" fmla="*/ 6072188 w 6072188"/>
              <a:gd name="connsiteY1" fmla="*/ 0 h 6865717"/>
              <a:gd name="connsiteX2" fmla="*/ 6072188 w 6072188"/>
              <a:gd name="connsiteY2" fmla="*/ 6865717 h 6865717"/>
              <a:gd name="connsiteX3" fmla="*/ 0 w 6072188"/>
              <a:gd name="connsiteY3" fmla="*/ 6865717 h 6865717"/>
              <a:gd name="connsiteX4" fmla="*/ 0 w 6072188"/>
              <a:gd name="connsiteY4" fmla="*/ 0 h 6865717"/>
              <a:gd name="connsiteX0" fmla="*/ 0 w 6072188"/>
              <a:gd name="connsiteY0" fmla="*/ 0 h 6885382"/>
              <a:gd name="connsiteX1" fmla="*/ 6072188 w 6072188"/>
              <a:gd name="connsiteY1" fmla="*/ 0 h 6885382"/>
              <a:gd name="connsiteX2" fmla="*/ 6072188 w 6072188"/>
              <a:gd name="connsiteY2" fmla="*/ 6865717 h 6885382"/>
              <a:gd name="connsiteX3" fmla="*/ 3077497 w 6072188"/>
              <a:gd name="connsiteY3" fmla="*/ 6885382 h 6885382"/>
              <a:gd name="connsiteX4" fmla="*/ 0 w 6072188"/>
              <a:gd name="connsiteY4" fmla="*/ 0 h 6885382"/>
              <a:gd name="connsiteX0" fmla="*/ 0 w 6072188"/>
              <a:gd name="connsiteY0" fmla="*/ 0 h 6885382"/>
              <a:gd name="connsiteX1" fmla="*/ 6072188 w 6072188"/>
              <a:gd name="connsiteY1" fmla="*/ 0 h 6885382"/>
              <a:gd name="connsiteX2" fmla="*/ 3077497 w 6072188"/>
              <a:gd name="connsiteY2" fmla="*/ 6885382 h 6885382"/>
              <a:gd name="connsiteX3" fmla="*/ 0 w 6072188"/>
              <a:gd name="connsiteY3" fmla="*/ 0 h 6885382"/>
              <a:gd name="connsiteX0" fmla="*/ 0 w 6160678"/>
              <a:gd name="connsiteY0" fmla="*/ 9832 h 6895214"/>
              <a:gd name="connsiteX1" fmla="*/ 6160678 w 6160678"/>
              <a:gd name="connsiteY1" fmla="*/ 0 h 6895214"/>
              <a:gd name="connsiteX2" fmla="*/ 3077497 w 6160678"/>
              <a:gd name="connsiteY2" fmla="*/ 6895214 h 6895214"/>
              <a:gd name="connsiteX3" fmla="*/ 0 w 6160678"/>
              <a:gd name="connsiteY3" fmla="*/ 9832 h 6895214"/>
              <a:gd name="connsiteX0" fmla="*/ 0 w 6160678"/>
              <a:gd name="connsiteY0" fmla="*/ 9832 h 6875550"/>
              <a:gd name="connsiteX1" fmla="*/ 6160678 w 6160678"/>
              <a:gd name="connsiteY1" fmla="*/ 0 h 6875550"/>
              <a:gd name="connsiteX2" fmla="*/ 3126658 w 6160678"/>
              <a:gd name="connsiteY2" fmla="*/ 6875550 h 6875550"/>
              <a:gd name="connsiteX3" fmla="*/ 0 w 6160678"/>
              <a:gd name="connsiteY3" fmla="*/ 9832 h 6875550"/>
              <a:gd name="connsiteX0" fmla="*/ 0 w 6239336"/>
              <a:gd name="connsiteY0" fmla="*/ 0 h 6875550"/>
              <a:gd name="connsiteX1" fmla="*/ 6239336 w 6239336"/>
              <a:gd name="connsiteY1" fmla="*/ 0 h 6875550"/>
              <a:gd name="connsiteX2" fmla="*/ 3205316 w 6239336"/>
              <a:gd name="connsiteY2" fmla="*/ 6875550 h 6875550"/>
              <a:gd name="connsiteX3" fmla="*/ 0 w 6239336"/>
              <a:gd name="connsiteY3" fmla="*/ 0 h 6875550"/>
              <a:gd name="connsiteX0" fmla="*/ 0 w 6239336"/>
              <a:gd name="connsiteY0" fmla="*/ 0 h 6822998"/>
              <a:gd name="connsiteX1" fmla="*/ 6239336 w 6239336"/>
              <a:gd name="connsiteY1" fmla="*/ 0 h 6822998"/>
              <a:gd name="connsiteX2" fmla="*/ 3226337 w 6239336"/>
              <a:gd name="connsiteY2" fmla="*/ 6822998 h 6822998"/>
              <a:gd name="connsiteX3" fmla="*/ 0 w 6239336"/>
              <a:gd name="connsiteY3" fmla="*/ 0 h 6822998"/>
              <a:gd name="connsiteX0" fmla="*/ 0 w 6144743"/>
              <a:gd name="connsiteY0" fmla="*/ 0 h 6822998"/>
              <a:gd name="connsiteX1" fmla="*/ 6144743 w 6144743"/>
              <a:gd name="connsiteY1" fmla="*/ 10511 h 6822998"/>
              <a:gd name="connsiteX2" fmla="*/ 3226337 w 6144743"/>
              <a:gd name="connsiteY2" fmla="*/ 6822998 h 6822998"/>
              <a:gd name="connsiteX3" fmla="*/ 0 w 6144743"/>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43848"/>
              <a:gd name="connsiteX1" fmla="*/ 6144742 w 6144742"/>
              <a:gd name="connsiteY1" fmla="*/ 31361 h 6843848"/>
              <a:gd name="connsiteX2" fmla="*/ 3236847 w 6144742"/>
              <a:gd name="connsiteY2" fmla="*/ 6843848 h 6843848"/>
              <a:gd name="connsiteX3" fmla="*/ 0 w 6144742"/>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Lst>
            <a:ahLst/>
            <a:cxnLst>
              <a:cxn ang="0">
                <a:pos x="connsiteX0" y="connsiteY0"/>
              </a:cxn>
              <a:cxn ang="0">
                <a:pos x="connsiteX1" y="connsiteY1"/>
              </a:cxn>
              <a:cxn ang="0">
                <a:pos x="connsiteX2" y="connsiteY2"/>
              </a:cxn>
              <a:cxn ang="0">
                <a:pos x="connsiteX3" y="connsiteY3"/>
              </a:cxn>
            </a:cxnLst>
            <a:rect l="l" t="t" r="r" b="b"/>
            <a:pathLst>
              <a:path w="6165763" h="6833423">
                <a:moveTo>
                  <a:pt x="0" y="0"/>
                </a:moveTo>
                <a:cubicBezTo>
                  <a:pt x="6133268" y="34781"/>
                  <a:pt x="64026" y="17432"/>
                  <a:pt x="6165763" y="20936"/>
                </a:cubicBezTo>
                <a:cubicBezTo>
                  <a:pt x="3231031" y="6832234"/>
                  <a:pt x="4227166" y="4562594"/>
                  <a:pt x="3257868" y="6833423"/>
                </a:cubicBezTo>
                <a:cubicBezTo>
                  <a:pt x="-7232" y="-52592"/>
                  <a:pt x="3223060" y="6833887"/>
                  <a:pt x="0" y="0"/>
                </a:cubicBezTo>
                <a:close/>
              </a:path>
            </a:pathLst>
          </a:custGeom>
        </p:spPr>
        <p:txBody>
          <a:bodyPr/>
          <a:lstStyle/>
          <a:p>
            <a:r>
              <a:rPr lang="fi-FI"/>
              <a:t>Lisää kuva napsauttamalla kuvaketta</a:t>
            </a:r>
            <a:endParaRPr lang="fi-FI" dirty="0"/>
          </a:p>
        </p:txBody>
      </p:sp>
      <p:pic>
        <p:nvPicPr>
          <p:cNvPr id="32" name="Kuva 31" descr="Kuva, joka sisältää kohteen ruoka&#10;&#10;Kuvaus luotu automaattisesti">
            <a:extLst>
              <a:ext uri="{FF2B5EF4-FFF2-40B4-BE49-F238E27FC236}">
                <a16:creationId xmlns:a16="http://schemas.microsoft.com/office/drawing/2014/main" id="{F10F8FD9-FBD8-45AD-B887-4952DBBA1A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4600" y="5868000"/>
            <a:ext cx="3077488" cy="396000"/>
          </a:xfrm>
          <a:prstGeom prst="rect">
            <a:avLst/>
          </a:prstGeom>
        </p:spPr>
      </p:pic>
      <p:sp>
        <p:nvSpPr>
          <p:cNvPr id="29" name="Vapaamuotoinen: Muoto 28">
            <a:extLst>
              <a:ext uri="{FF2B5EF4-FFF2-40B4-BE49-F238E27FC236}">
                <a16:creationId xmlns:a16="http://schemas.microsoft.com/office/drawing/2014/main" id="{51083D49-F859-450D-987B-994D76BDF8A0}"/>
              </a:ext>
            </a:extLst>
          </p:cNvPr>
          <p:cNvSpPr/>
          <p:nvPr userDrawn="1"/>
        </p:nvSpPr>
        <p:spPr>
          <a:xfrm>
            <a:off x="351" y="0"/>
            <a:ext cx="3247345" cy="6875550"/>
          </a:xfrm>
          <a:custGeom>
            <a:avLst/>
            <a:gdLst>
              <a:gd name="connsiteX0" fmla="*/ 0 w 3087330"/>
              <a:gd name="connsiteY0" fmla="*/ 0 h 6921910"/>
              <a:gd name="connsiteX1" fmla="*/ 3087330 w 3087330"/>
              <a:gd name="connsiteY1" fmla="*/ 6921910 h 6921910"/>
              <a:gd name="connsiteX2" fmla="*/ 9833 w 3087330"/>
              <a:gd name="connsiteY2" fmla="*/ 6921910 h 6921910"/>
              <a:gd name="connsiteX3" fmla="*/ 0 w 3087330"/>
              <a:gd name="connsiteY3" fmla="*/ 0 h 6921910"/>
              <a:gd name="connsiteX0" fmla="*/ 1091 w 3088421"/>
              <a:gd name="connsiteY0" fmla="*/ 0 h 6921910"/>
              <a:gd name="connsiteX1" fmla="*/ 3088421 w 3088421"/>
              <a:gd name="connsiteY1" fmla="*/ 6921910 h 6921910"/>
              <a:gd name="connsiteX2" fmla="*/ 927 w 3088421"/>
              <a:gd name="connsiteY2" fmla="*/ 6921910 h 6921910"/>
              <a:gd name="connsiteX3" fmla="*/ 1091 w 3088421"/>
              <a:gd name="connsiteY3" fmla="*/ 0 h 6921910"/>
            </a:gdLst>
            <a:ahLst/>
            <a:cxnLst>
              <a:cxn ang="0">
                <a:pos x="connsiteX0" y="connsiteY0"/>
              </a:cxn>
              <a:cxn ang="0">
                <a:pos x="connsiteX1" y="connsiteY1"/>
              </a:cxn>
              <a:cxn ang="0">
                <a:pos x="connsiteX2" y="connsiteY2"/>
              </a:cxn>
              <a:cxn ang="0">
                <a:pos x="connsiteX3" y="connsiteY3"/>
              </a:cxn>
            </a:cxnLst>
            <a:rect l="l" t="t" r="r" b="b"/>
            <a:pathLst>
              <a:path w="3088421" h="6921910">
                <a:moveTo>
                  <a:pt x="1091" y="0"/>
                </a:moveTo>
                <a:lnTo>
                  <a:pt x="3088421" y="6921910"/>
                </a:lnTo>
                <a:lnTo>
                  <a:pt x="927" y="6921910"/>
                </a:lnTo>
                <a:cubicBezTo>
                  <a:pt x="-2351" y="4614607"/>
                  <a:pt x="4369" y="2307303"/>
                  <a:pt x="10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861275250"/>
      </p:ext>
    </p:extLst>
  </p:cSld>
  <p:clrMapOvr>
    <a:masterClrMapping/>
  </p:clrMapOvr>
  <p:extLst>
    <p:ext uri="{DCECCB84-F9BA-43D5-87BE-67443E8EF086}">
      <p15:sldGuideLst xmlns:p15="http://schemas.microsoft.com/office/powerpoint/2012/main">
        <p15:guide id="1" pos="1912" userDrawn="1">
          <p15:clr>
            <a:srgbClr val="FBAE40"/>
          </p15:clr>
        </p15:guide>
        <p15:guide id="2" pos="38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tsikko ja taulu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627552-377E-49B0-B131-6F4FC7EB7962}"/>
              </a:ext>
            </a:extLst>
          </p:cNvPr>
          <p:cNvSpPr>
            <a:spLocks noGrp="1"/>
          </p:cNvSpPr>
          <p:nvPr>
            <p:ph type="title"/>
          </p:nvPr>
        </p:nvSpPr>
        <p:spPr>
          <a:xfrm>
            <a:off x="539999" y="360000"/>
            <a:ext cx="11136063" cy="972000"/>
          </a:xfrm>
        </p:spPr>
        <p:txBody>
          <a:bodyPr/>
          <a:lstStyle/>
          <a:p>
            <a:r>
              <a:rPr lang="fi-FI"/>
              <a:t>Muokkaa perustyyl. napsautt.</a:t>
            </a:r>
          </a:p>
        </p:txBody>
      </p:sp>
      <p:sp>
        <p:nvSpPr>
          <p:cNvPr id="7" name="Taulukon paikkamerkki 6">
            <a:extLst>
              <a:ext uri="{FF2B5EF4-FFF2-40B4-BE49-F238E27FC236}">
                <a16:creationId xmlns:a16="http://schemas.microsoft.com/office/drawing/2014/main" id="{C60C22F3-4290-4261-89CE-2FA2FDF38B75}"/>
              </a:ext>
            </a:extLst>
          </p:cNvPr>
          <p:cNvSpPr>
            <a:spLocks noGrp="1"/>
          </p:cNvSpPr>
          <p:nvPr>
            <p:ph type="tbl" sz="quarter" idx="13"/>
          </p:nvPr>
        </p:nvSpPr>
        <p:spPr>
          <a:xfrm>
            <a:off x="540000" y="1692000"/>
            <a:ext cx="11139488" cy="4348162"/>
          </a:xfrm>
        </p:spPr>
        <p:txBody>
          <a:bodyPr/>
          <a:lstStyle/>
          <a:p>
            <a:r>
              <a:rPr lang="fi-FI"/>
              <a:t>Lisää taulukko napsauttamalla kuvaketta</a:t>
            </a:r>
          </a:p>
        </p:txBody>
      </p:sp>
      <p:sp>
        <p:nvSpPr>
          <p:cNvPr id="3" name="Päivämäärän paikkamerkki 2">
            <a:extLst>
              <a:ext uri="{FF2B5EF4-FFF2-40B4-BE49-F238E27FC236}">
                <a16:creationId xmlns:a16="http://schemas.microsoft.com/office/drawing/2014/main" id="{3948B415-BC08-47E4-A2D2-3AD6E767D5CF}"/>
              </a:ext>
            </a:extLst>
          </p:cNvPr>
          <p:cNvSpPr>
            <a:spLocks noGrp="1"/>
          </p:cNvSpPr>
          <p:nvPr>
            <p:ph type="dt" sz="half" idx="14"/>
          </p:nvPr>
        </p:nvSpPr>
        <p:spPr/>
        <p:txBody>
          <a:bodyPr/>
          <a:lstStyle/>
          <a:p>
            <a:fld id="{94F26074-FEAA-4C33-9FFC-10C0CA04F23E}" type="datetime1">
              <a:rPr lang="fi-FI" smtClean="0"/>
              <a:t>26.6.2023</a:t>
            </a:fld>
            <a:endParaRPr lang="fi-FI"/>
          </a:p>
        </p:txBody>
      </p:sp>
      <p:sp>
        <p:nvSpPr>
          <p:cNvPr id="4" name="Alatunnisteen paikkamerkki 3">
            <a:extLst>
              <a:ext uri="{FF2B5EF4-FFF2-40B4-BE49-F238E27FC236}">
                <a16:creationId xmlns:a16="http://schemas.microsoft.com/office/drawing/2014/main" id="{3DD63B02-8EF3-49E9-B321-C3284976226F}"/>
              </a:ext>
            </a:extLst>
          </p:cNvPr>
          <p:cNvSpPr>
            <a:spLocks noGrp="1"/>
          </p:cNvSpPr>
          <p:nvPr>
            <p:ph type="ftr" sz="quarter" idx="15"/>
          </p:nvPr>
        </p:nvSpPr>
        <p:spPr/>
        <p:txBody>
          <a:bodyPr/>
          <a:lstStyle/>
          <a:p>
            <a:endParaRPr lang="fi-FI" dirty="0"/>
          </a:p>
        </p:txBody>
      </p:sp>
      <p:sp>
        <p:nvSpPr>
          <p:cNvPr id="5" name="Dian numeron paikkamerkki 4">
            <a:extLst>
              <a:ext uri="{FF2B5EF4-FFF2-40B4-BE49-F238E27FC236}">
                <a16:creationId xmlns:a16="http://schemas.microsoft.com/office/drawing/2014/main" id="{7230D75C-206A-4B0F-AF45-0C24F7733DBE}"/>
              </a:ext>
            </a:extLst>
          </p:cNvPr>
          <p:cNvSpPr>
            <a:spLocks noGrp="1"/>
          </p:cNvSpPr>
          <p:nvPr>
            <p:ph type="sldNum" sz="quarter" idx="16"/>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35965632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FE627552-377E-49B0-B131-6F4FC7EB7962}"/>
              </a:ext>
            </a:extLst>
          </p:cNvPr>
          <p:cNvSpPr>
            <a:spLocks noGrp="1"/>
          </p:cNvSpPr>
          <p:nvPr>
            <p:ph type="title"/>
          </p:nvPr>
        </p:nvSpPr>
        <p:spPr/>
        <p:txBody>
          <a:bodyPr/>
          <a:lstStyle/>
          <a:p>
            <a:r>
              <a:rPr lang="fi-FI"/>
              <a:t>Muokkaa perustyyl. napsautt.</a:t>
            </a:r>
          </a:p>
        </p:txBody>
      </p:sp>
      <p:sp>
        <p:nvSpPr>
          <p:cNvPr id="3" name="Päivämäärän paikkamerkki 2">
            <a:extLst>
              <a:ext uri="{FF2B5EF4-FFF2-40B4-BE49-F238E27FC236}">
                <a16:creationId xmlns:a16="http://schemas.microsoft.com/office/drawing/2014/main" id="{B691E009-FB21-4EC3-B434-FC9E91D15B25}"/>
              </a:ext>
            </a:extLst>
          </p:cNvPr>
          <p:cNvSpPr>
            <a:spLocks noGrp="1"/>
          </p:cNvSpPr>
          <p:nvPr>
            <p:ph type="dt" sz="half" idx="10"/>
          </p:nvPr>
        </p:nvSpPr>
        <p:spPr/>
        <p:txBody>
          <a:bodyPr/>
          <a:lstStyle/>
          <a:p>
            <a:fld id="{306D4DEA-B3AA-4A9D-BB9F-74CEE055DC25}" type="datetime1">
              <a:rPr lang="fi-FI" smtClean="0"/>
              <a:t>26.6.2023</a:t>
            </a:fld>
            <a:endParaRPr lang="fi-FI"/>
          </a:p>
        </p:txBody>
      </p:sp>
      <p:sp>
        <p:nvSpPr>
          <p:cNvPr id="4" name="Alatunnisteen paikkamerkki 3">
            <a:extLst>
              <a:ext uri="{FF2B5EF4-FFF2-40B4-BE49-F238E27FC236}">
                <a16:creationId xmlns:a16="http://schemas.microsoft.com/office/drawing/2014/main" id="{94ECB10A-B4C0-4A96-853C-8D0423598D6E}"/>
              </a:ext>
            </a:extLst>
          </p:cNvPr>
          <p:cNvSpPr>
            <a:spLocks noGrp="1"/>
          </p:cNvSpPr>
          <p:nvPr>
            <p:ph type="ftr" sz="quarter" idx="11"/>
          </p:nvPr>
        </p:nvSpPr>
        <p:spPr/>
        <p:txBody>
          <a:bodyPr/>
          <a:lstStyle/>
          <a:p>
            <a:endParaRPr lang="fi-FI" dirty="0"/>
          </a:p>
        </p:txBody>
      </p:sp>
      <p:sp>
        <p:nvSpPr>
          <p:cNvPr id="5" name="Dian numeron paikkamerkki 4">
            <a:extLst>
              <a:ext uri="{FF2B5EF4-FFF2-40B4-BE49-F238E27FC236}">
                <a16:creationId xmlns:a16="http://schemas.microsoft.com/office/drawing/2014/main" id="{071EEB16-4FD9-4410-A581-2C4D75B9B049}"/>
              </a:ext>
            </a:extLst>
          </p:cNvPr>
          <p:cNvSpPr>
            <a:spLocks noGrp="1"/>
          </p:cNvSpPr>
          <p:nvPr>
            <p:ph type="sldNum" sz="quarter" idx="12"/>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8709254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Kiitos - suomi">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836EF2D1-E275-4023-8117-085736960FBF}"/>
              </a:ext>
            </a:extLst>
          </p:cNvPr>
          <p:cNvGraphicFramePr>
            <a:graphicFrameLocks noChangeAspect="1"/>
          </p:cNvGraphicFramePr>
          <p:nvPr userDrawn="1">
            <p:custDataLst>
              <p:tags r:id="rId2"/>
            </p:custDataLst>
            <p:extLst>
              <p:ext uri="{D42A27DB-BD31-4B8C-83A1-F6EECF244321}">
                <p14:modId xmlns:p14="http://schemas.microsoft.com/office/powerpoint/2010/main" val="6935859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2" name="think-cell Slide" r:id="rId5" imgW="395" imgH="396" progId="TCLayout.ActiveDocument.1">
                  <p:embed/>
                </p:oleObj>
              </mc:Choice>
              <mc:Fallback>
                <p:oleObj name="think-cell Slide" r:id="rId5" imgW="395" imgH="396" progId="TCLayout.ActiveDocument.1">
                  <p:embed/>
                  <p:pic>
                    <p:nvPicPr>
                      <p:cNvPr id="4" name="Objekti 3" hidden="1">
                        <a:extLst>
                          <a:ext uri="{FF2B5EF4-FFF2-40B4-BE49-F238E27FC236}">
                            <a16:creationId xmlns:a16="http://schemas.microsoft.com/office/drawing/2014/main" id="{836EF2D1-E275-4023-8117-085736960FBF}"/>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uorakulmio 2" hidden="1">
            <a:extLst>
              <a:ext uri="{FF2B5EF4-FFF2-40B4-BE49-F238E27FC236}">
                <a16:creationId xmlns:a16="http://schemas.microsoft.com/office/drawing/2014/main" id="{AFE3DA9C-78EC-44F6-AD88-1629A71132B7}"/>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4200" b="1" i="0" baseline="0" dirty="0">
              <a:latin typeface="Arial" panose="020B0604020202020204" pitchFamily="34" charset="0"/>
              <a:ea typeface="+mj-ea"/>
              <a:cs typeface="+mj-cs"/>
              <a:sym typeface="Arial" panose="020B0604020202020204" pitchFamily="34" charset="0"/>
            </a:endParaRPr>
          </a:p>
        </p:txBody>
      </p:sp>
      <p:sp>
        <p:nvSpPr>
          <p:cNvPr id="28" name="Kuvan paikkamerkki 27">
            <a:extLst>
              <a:ext uri="{FF2B5EF4-FFF2-40B4-BE49-F238E27FC236}">
                <a16:creationId xmlns:a16="http://schemas.microsoft.com/office/drawing/2014/main" id="{44F119D4-57A0-48F9-8B7A-72F510A26ECF}"/>
              </a:ext>
            </a:extLst>
          </p:cNvPr>
          <p:cNvSpPr>
            <a:spLocks noGrp="1"/>
          </p:cNvSpPr>
          <p:nvPr>
            <p:ph type="pic" sz="quarter" idx="10"/>
          </p:nvPr>
        </p:nvSpPr>
        <p:spPr>
          <a:xfrm>
            <a:off x="-21022" y="-21020"/>
            <a:ext cx="6165763" cy="6888830"/>
          </a:xfrm>
          <a:custGeom>
            <a:avLst/>
            <a:gdLst>
              <a:gd name="connsiteX0" fmla="*/ 0 w 6072188"/>
              <a:gd name="connsiteY0" fmla="*/ 0 h 6865717"/>
              <a:gd name="connsiteX1" fmla="*/ 6072188 w 6072188"/>
              <a:gd name="connsiteY1" fmla="*/ 0 h 6865717"/>
              <a:gd name="connsiteX2" fmla="*/ 6072188 w 6072188"/>
              <a:gd name="connsiteY2" fmla="*/ 6865717 h 6865717"/>
              <a:gd name="connsiteX3" fmla="*/ 0 w 6072188"/>
              <a:gd name="connsiteY3" fmla="*/ 6865717 h 6865717"/>
              <a:gd name="connsiteX4" fmla="*/ 0 w 6072188"/>
              <a:gd name="connsiteY4" fmla="*/ 0 h 6865717"/>
              <a:gd name="connsiteX0" fmla="*/ 0 w 6072188"/>
              <a:gd name="connsiteY0" fmla="*/ 0 h 6885382"/>
              <a:gd name="connsiteX1" fmla="*/ 6072188 w 6072188"/>
              <a:gd name="connsiteY1" fmla="*/ 0 h 6885382"/>
              <a:gd name="connsiteX2" fmla="*/ 6072188 w 6072188"/>
              <a:gd name="connsiteY2" fmla="*/ 6865717 h 6885382"/>
              <a:gd name="connsiteX3" fmla="*/ 3077497 w 6072188"/>
              <a:gd name="connsiteY3" fmla="*/ 6885382 h 6885382"/>
              <a:gd name="connsiteX4" fmla="*/ 0 w 6072188"/>
              <a:gd name="connsiteY4" fmla="*/ 0 h 6885382"/>
              <a:gd name="connsiteX0" fmla="*/ 0 w 6072188"/>
              <a:gd name="connsiteY0" fmla="*/ 0 h 6885382"/>
              <a:gd name="connsiteX1" fmla="*/ 6072188 w 6072188"/>
              <a:gd name="connsiteY1" fmla="*/ 0 h 6885382"/>
              <a:gd name="connsiteX2" fmla="*/ 3077497 w 6072188"/>
              <a:gd name="connsiteY2" fmla="*/ 6885382 h 6885382"/>
              <a:gd name="connsiteX3" fmla="*/ 0 w 6072188"/>
              <a:gd name="connsiteY3" fmla="*/ 0 h 6885382"/>
              <a:gd name="connsiteX0" fmla="*/ 0 w 6160678"/>
              <a:gd name="connsiteY0" fmla="*/ 9832 h 6895214"/>
              <a:gd name="connsiteX1" fmla="*/ 6160678 w 6160678"/>
              <a:gd name="connsiteY1" fmla="*/ 0 h 6895214"/>
              <a:gd name="connsiteX2" fmla="*/ 3077497 w 6160678"/>
              <a:gd name="connsiteY2" fmla="*/ 6895214 h 6895214"/>
              <a:gd name="connsiteX3" fmla="*/ 0 w 6160678"/>
              <a:gd name="connsiteY3" fmla="*/ 9832 h 6895214"/>
              <a:gd name="connsiteX0" fmla="*/ 0 w 6160678"/>
              <a:gd name="connsiteY0" fmla="*/ 9832 h 6875550"/>
              <a:gd name="connsiteX1" fmla="*/ 6160678 w 6160678"/>
              <a:gd name="connsiteY1" fmla="*/ 0 h 6875550"/>
              <a:gd name="connsiteX2" fmla="*/ 3126658 w 6160678"/>
              <a:gd name="connsiteY2" fmla="*/ 6875550 h 6875550"/>
              <a:gd name="connsiteX3" fmla="*/ 0 w 6160678"/>
              <a:gd name="connsiteY3" fmla="*/ 9832 h 6875550"/>
              <a:gd name="connsiteX0" fmla="*/ 0 w 6239336"/>
              <a:gd name="connsiteY0" fmla="*/ 0 h 6875550"/>
              <a:gd name="connsiteX1" fmla="*/ 6239336 w 6239336"/>
              <a:gd name="connsiteY1" fmla="*/ 0 h 6875550"/>
              <a:gd name="connsiteX2" fmla="*/ 3205316 w 6239336"/>
              <a:gd name="connsiteY2" fmla="*/ 6875550 h 6875550"/>
              <a:gd name="connsiteX3" fmla="*/ 0 w 6239336"/>
              <a:gd name="connsiteY3" fmla="*/ 0 h 6875550"/>
              <a:gd name="connsiteX0" fmla="*/ 0 w 6239336"/>
              <a:gd name="connsiteY0" fmla="*/ 0 h 6822998"/>
              <a:gd name="connsiteX1" fmla="*/ 6239336 w 6239336"/>
              <a:gd name="connsiteY1" fmla="*/ 0 h 6822998"/>
              <a:gd name="connsiteX2" fmla="*/ 3226337 w 6239336"/>
              <a:gd name="connsiteY2" fmla="*/ 6822998 h 6822998"/>
              <a:gd name="connsiteX3" fmla="*/ 0 w 6239336"/>
              <a:gd name="connsiteY3" fmla="*/ 0 h 6822998"/>
              <a:gd name="connsiteX0" fmla="*/ 0 w 6144743"/>
              <a:gd name="connsiteY0" fmla="*/ 0 h 6822998"/>
              <a:gd name="connsiteX1" fmla="*/ 6144743 w 6144743"/>
              <a:gd name="connsiteY1" fmla="*/ 10511 h 6822998"/>
              <a:gd name="connsiteX2" fmla="*/ 3226337 w 6144743"/>
              <a:gd name="connsiteY2" fmla="*/ 6822998 h 6822998"/>
              <a:gd name="connsiteX3" fmla="*/ 0 w 6144743"/>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43848"/>
              <a:gd name="connsiteX1" fmla="*/ 6144742 w 6144742"/>
              <a:gd name="connsiteY1" fmla="*/ 31361 h 6843848"/>
              <a:gd name="connsiteX2" fmla="*/ 3236847 w 6144742"/>
              <a:gd name="connsiteY2" fmla="*/ 6843848 h 6843848"/>
              <a:gd name="connsiteX3" fmla="*/ 0 w 6144742"/>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Lst>
            <a:ahLst/>
            <a:cxnLst>
              <a:cxn ang="0">
                <a:pos x="connsiteX0" y="connsiteY0"/>
              </a:cxn>
              <a:cxn ang="0">
                <a:pos x="connsiteX1" y="connsiteY1"/>
              </a:cxn>
              <a:cxn ang="0">
                <a:pos x="connsiteX2" y="connsiteY2"/>
              </a:cxn>
              <a:cxn ang="0">
                <a:pos x="connsiteX3" y="connsiteY3"/>
              </a:cxn>
            </a:cxnLst>
            <a:rect l="l" t="t" r="r" b="b"/>
            <a:pathLst>
              <a:path w="6165763" h="6833423">
                <a:moveTo>
                  <a:pt x="0" y="0"/>
                </a:moveTo>
                <a:cubicBezTo>
                  <a:pt x="6133268" y="34781"/>
                  <a:pt x="64026" y="17432"/>
                  <a:pt x="6165763" y="20936"/>
                </a:cubicBezTo>
                <a:cubicBezTo>
                  <a:pt x="3231031" y="6832234"/>
                  <a:pt x="4227166" y="4562594"/>
                  <a:pt x="3257868" y="6833423"/>
                </a:cubicBezTo>
                <a:cubicBezTo>
                  <a:pt x="-7232" y="-52592"/>
                  <a:pt x="3223060" y="6833887"/>
                  <a:pt x="0" y="0"/>
                </a:cubicBezTo>
                <a:close/>
              </a:path>
            </a:pathLst>
          </a:custGeom>
        </p:spPr>
        <p:txBody>
          <a:bodyPr/>
          <a:lstStyle/>
          <a:p>
            <a:r>
              <a:rPr lang="fi-FI"/>
              <a:t>Lisää kuva napsauttamalla kuvaketta</a:t>
            </a:r>
            <a:endParaRPr lang="fi-FI" dirty="0"/>
          </a:p>
        </p:txBody>
      </p:sp>
      <p:pic>
        <p:nvPicPr>
          <p:cNvPr id="32" name="Kuva 31" descr="Kuva, joka sisältää kohteen ruoka&#10;&#10;Kuvaus luotu automaattisesti">
            <a:extLst>
              <a:ext uri="{FF2B5EF4-FFF2-40B4-BE49-F238E27FC236}">
                <a16:creationId xmlns:a16="http://schemas.microsoft.com/office/drawing/2014/main" id="{F10F8FD9-FBD8-45AD-B887-4952DBBA1A8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6713" y="5886000"/>
            <a:ext cx="3077488" cy="396000"/>
          </a:xfrm>
          <a:prstGeom prst="rect">
            <a:avLst/>
          </a:prstGeom>
        </p:spPr>
      </p:pic>
      <p:sp>
        <p:nvSpPr>
          <p:cNvPr id="29" name="Vapaamuotoinen: Muoto 28">
            <a:extLst>
              <a:ext uri="{FF2B5EF4-FFF2-40B4-BE49-F238E27FC236}">
                <a16:creationId xmlns:a16="http://schemas.microsoft.com/office/drawing/2014/main" id="{51083D49-F859-450D-987B-994D76BDF8A0}"/>
              </a:ext>
            </a:extLst>
          </p:cNvPr>
          <p:cNvSpPr/>
          <p:nvPr userDrawn="1"/>
        </p:nvSpPr>
        <p:spPr>
          <a:xfrm>
            <a:off x="351" y="0"/>
            <a:ext cx="3247345" cy="6875550"/>
          </a:xfrm>
          <a:custGeom>
            <a:avLst/>
            <a:gdLst>
              <a:gd name="connsiteX0" fmla="*/ 0 w 3087330"/>
              <a:gd name="connsiteY0" fmla="*/ 0 h 6921910"/>
              <a:gd name="connsiteX1" fmla="*/ 3087330 w 3087330"/>
              <a:gd name="connsiteY1" fmla="*/ 6921910 h 6921910"/>
              <a:gd name="connsiteX2" fmla="*/ 9833 w 3087330"/>
              <a:gd name="connsiteY2" fmla="*/ 6921910 h 6921910"/>
              <a:gd name="connsiteX3" fmla="*/ 0 w 3087330"/>
              <a:gd name="connsiteY3" fmla="*/ 0 h 6921910"/>
              <a:gd name="connsiteX0" fmla="*/ 1091 w 3088421"/>
              <a:gd name="connsiteY0" fmla="*/ 0 h 6921910"/>
              <a:gd name="connsiteX1" fmla="*/ 3088421 w 3088421"/>
              <a:gd name="connsiteY1" fmla="*/ 6921910 h 6921910"/>
              <a:gd name="connsiteX2" fmla="*/ 927 w 3088421"/>
              <a:gd name="connsiteY2" fmla="*/ 6921910 h 6921910"/>
              <a:gd name="connsiteX3" fmla="*/ 1091 w 3088421"/>
              <a:gd name="connsiteY3" fmla="*/ 0 h 6921910"/>
            </a:gdLst>
            <a:ahLst/>
            <a:cxnLst>
              <a:cxn ang="0">
                <a:pos x="connsiteX0" y="connsiteY0"/>
              </a:cxn>
              <a:cxn ang="0">
                <a:pos x="connsiteX1" y="connsiteY1"/>
              </a:cxn>
              <a:cxn ang="0">
                <a:pos x="connsiteX2" y="connsiteY2"/>
              </a:cxn>
              <a:cxn ang="0">
                <a:pos x="connsiteX3" y="connsiteY3"/>
              </a:cxn>
            </a:cxnLst>
            <a:rect l="l" t="t" r="r" b="b"/>
            <a:pathLst>
              <a:path w="3088421" h="6921910">
                <a:moveTo>
                  <a:pt x="1091" y="0"/>
                </a:moveTo>
                <a:lnTo>
                  <a:pt x="3088421" y="6921910"/>
                </a:lnTo>
                <a:lnTo>
                  <a:pt x="927" y="6921910"/>
                </a:lnTo>
                <a:cubicBezTo>
                  <a:pt x="-2351" y="4614607"/>
                  <a:pt x="4369" y="2307303"/>
                  <a:pt x="10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4" name="Tekstiruutu 13">
            <a:extLst>
              <a:ext uri="{FF2B5EF4-FFF2-40B4-BE49-F238E27FC236}">
                <a16:creationId xmlns:a16="http://schemas.microsoft.com/office/drawing/2014/main" id="{89681B84-4805-4E1A-987A-858933E779BE}"/>
              </a:ext>
            </a:extLst>
          </p:cNvPr>
          <p:cNvSpPr txBox="1"/>
          <p:nvPr userDrawn="1"/>
        </p:nvSpPr>
        <p:spPr>
          <a:xfrm>
            <a:off x="6120000" y="3960000"/>
            <a:ext cx="4666593" cy="4001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spc="20" baseline="0" dirty="0">
                <a:solidFill>
                  <a:schemeClr val="accent1"/>
                </a:solidFill>
              </a:rPr>
              <a:t>lvm.fi   Twitter: @lvmfi</a:t>
            </a:r>
          </a:p>
        </p:txBody>
      </p:sp>
      <p:sp>
        <p:nvSpPr>
          <p:cNvPr id="17" name="Tekstin paikkamerkki 16">
            <a:extLst>
              <a:ext uri="{FF2B5EF4-FFF2-40B4-BE49-F238E27FC236}">
                <a16:creationId xmlns:a16="http://schemas.microsoft.com/office/drawing/2014/main" id="{04C4B069-EBBD-4F19-8ADE-9A0C822F7010}"/>
              </a:ext>
            </a:extLst>
          </p:cNvPr>
          <p:cNvSpPr>
            <a:spLocks noGrp="1"/>
          </p:cNvSpPr>
          <p:nvPr userDrawn="1">
            <p:ph type="body" sz="quarter" idx="11" hasCustomPrompt="1"/>
          </p:nvPr>
        </p:nvSpPr>
        <p:spPr>
          <a:xfrm>
            <a:off x="6120000" y="4392000"/>
            <a:ext cx="5580000" cy="966788"/>
          </a:xfrm>
        </p:spPr>
        <p:txBody>
          <a:bodyPr/>
          <a:lstStyle>
            <a:lvl1pPr marL="0" indent="0">
              <a:lnSpc>
                <a:spcPct val="100000"/>
              </a:lnSpc>
              <a:spcBef>
                <a:spcPts val="0"/>
              </a:spcBef>
              <a:buNone/>
              <a:defRPr sz="2000">
                <a:solidFill>
                  <a:schemeClr val="accent1"/>
                </a:solidFill>
              </a:defRPr>
            </a:lvl1pPr>
            <a:lvl2pPr>
              <a:defRPr sz="2000"/>
            </a:lvl2pPr>
            <a:lvl3pPr>
              <a:defRPr sz="2000"/>
            </a:lvl3pPr>
            <a:lvl4pPr>
              <a:defRPr sz="2000"/>
            </a:lvl4pPr>
            <a:lvl5pPr>
              <a:defRPr sz="2000"/>
            </a:lvl5pPr>
          </a:lstStyle>
          <a:p>
            <a:pPr lvl="0"/>
            <a:r>
              <a:rPr lang="fi-FI" dirty="0"/>
              <a:t>Lisää tekstiä tarvittaessa, esimerkiksi oma Twitter-tunnisteesi</a:t>
            </a:r>
          </a:p>
        </p:txBody>
      </p:sp>
      <p:sp>
        <p:nvSpPr>
          <p:cNvPr id="5" name="Tekstiruutu 4">
            <a:extLst>
              <a:ext uri="{FF2B5EF4-FFF2-40B4-BE49-F238E27FC236}">
                <a16:creationId xmlns:a16="http://schemas.microsoft.com/office/drawing/2014/main" id="{F0579FA4-2CC1-405D-A634-817E07CEC6C2}"/>
              </a:ext>
            </a:extLst>
          </p:cNvPr>
          <p:cNvSpPr txBox="1"/>
          <p:nvPr userDrawn="1"/>
        </p:nvSpPr>
        <p:spPr>
          <a:xfrm>
            <a:off x="6120000" y="2700000"/>
            <a:ext cx="5468983" cy="846386"/>
          </a:xfrm>
          <a:prstGeom prst="rect">
            <a:avLst/>
          </a:prstGeom>
          <a:noFill/>
        </p:spPr>
        <p:txBody>
          <a:bodyPr wrap="square" lIns="0" tIns="0" rIns="0" bIns="0" rtlCol="0">
            <a:spAutoFit/>
          </a:bodyPr>
          <a:lstStyle/>
          <a:p>
            <a:pPr algn="l"/>
            <a:r>
              <a:rPr lang="fi-FI" sz="5500" b="1" spc="20" baseline="0" dirty="0">
                <a:solidFill>
                  <a:schemeClr val="accent1"/>
                </a:solidFill>
              </a:rPr>
              <a:t>Kiitos!</a:t>
            </a:r>
          </a:p>
        </p:txBody>
      </p:sp>
    </p:spTree>
    <p:extLst>
      <p:ext uri="{BB962C8B-B14F-4D97-AF65-F5344CB8AC3E}">
        <p14:creationId xmlns:p14="http://schemas.microsoft.com/office/powerpoint/2010/main" val="2015765375"/>
      </p:ext>
    </p:extLst>
  </p:cSld>
  <p:clrMapOvr>
    <a:masterClrMapping/>
  </p:clrMapOvr>
  <p:extLst>
    <p:ext uri="{DCECCB84-F9BA-43D5-87BE-67443E8EF086}">
      <p15:sldGuideLst xmlns:p15="http://schemas.microsoft.com/office/powerpoint/2012/main">
        <p15:guide id="1" pos="1912" userDrawn="1">
          <p15:clr>
            <a:srgbClr val="FBAE40"/>
          </p15:clr>
        </p15:guide>
        <p15:guide id="2" pos="386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Kiitos - ruotsi">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13132959-FDAF-47AD-A7DD-EA034471F193}"/>
              </a:ext>
            </a:extLst>
          </p:cNvPr>
          <p:cNvGraphicFramePr>
            <a:graphicFrameLocks noChangeAspect="1"/>
          </p:cNvGraphicFramePr>
          <p:nvPr userDrawn="1">
            <p:custDataLst>
              <p:tags r:id="rId2"/>
            </p:custDataLst>
            <p:extLst>
              <p:ext uri="{D42A27DB-BD31-4B8C-83A1-F6EECF244321}">
                <p14:modId xmlns:p14="http://schemas.microsoft.com/office/powerpoint/2010/main" val="2195390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6" name="think-cell Slide" r:id="rId5" imgW="395" imgH="396" progId="TCLayout.ActiveDocument.1">
                  <p:embed/>
                </p:oleObj>
              </mc:Choice>
              <mc:Fallback>
                <p:oleObj name="think-cell Slide" r:id="rId5" imgW="395" imgH="396" progId="TCLayout.ActiveDocument.1">
                  <p:embed/>
                  <p:pic>
                    <p:nvPicPr>
                      <p:cNvPr id="4" name="Objekti 3" hidden="1">
                        <a:extLst>
                          <a:ext uri="{FF2B5EF4-FFF2-40B4-BE49-F238E27FC236}">
                            <a16:creationId xmlns:a16="http://schemas.microsoft.com/office/drawing/2014/main" id="{13132959-FDAF-47AD-A7DD-EA034471F193}"/>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Suorakulmio 2" hidden="1">
            <a:extLst>
              <a:ext uri="{FF2B5EF4-FFF2-40B4-BE49-F238E27FC236}">
                <a16:creationId xmlns:a16="http://schemas.microsoft.com/office/drawing/2014/main" id="{2569F56F-7BAB-4EC9-9935-080445F7A23C}"/>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4200" b="1" i="0" baseline="0" dirty="0">
              <a:latin typeface="Arial" panose="020B0604020202020204" pitchFamily="34" charset="0"/>
              <a:ea typeface="+mj-ea"/>
              <a:cs typeface="+mj-cs"/>
              <a:sym typeface="Arial" panose="020B0604020202020204" pitchFamily="34" charset="0"/>
            </a:endParaRPr>
          </a:p>
        </p:txBody>
      </p:sp>
      <p:sp>
        <p:nvSpPr>
          <p:cNvPr id="28" name="Kuvan paikkamerkki 27">
            <a:extLst>
              <a:ext uri="{FF2B5EF4-FFF2-40B4-BE49-F238E27FC236}">
                <a16:creationId xmlns:a16="http://schemas.microsoft.com/office/drawing/2014/main" id="{44F119D4-57A0-48F9-8B7A-72F510A26ECF}"/>
              </a:ext>
            </a:extLst>
          </p:cNvPr>
          <p:cNvSpPr>
            <a:spLocks noGrp="1"/>
          </p:cNvSpPr>
          <p:nvPr>
            <p:ph type="pic" sz="quarter" idx="10"/>
          </p:nvPr>
        </p:nvSpPr>
        <p:spPr>
          <a:xfrm>
            <a:off x="-21022" y="-21020"/>
            <a:ext cx="6165763" cy="6888830"/>
          </a:xfrm>
          <a:custGeom>
            <a:avLst/>
            <a:gdLst>
              <a:gd name="connsiteX0" fmla="*/ 0 w 6072188"/>
              <a:gd name="connsiteY0" fmla="*/ 0 h 6865717"/>
              <a:gd name="connsiteX1" fmla="*/ 6072188 w 6072188"/>
              <a:gd name="connsiteY1" fmla="*/ 0 h 6865717"/>
              <a:gd name="connsiteX2" fmla="*/ 6072188 w 6072188"/>
              <a:gd name="connsiteY2" fmla="*/ 6865717 h 6865717"/>
              <a:gd name="connsiteX3" fmla="*/ 0 w 6072188"/>
              <a:gd name="connsiteY3" fmla="*/ 6865717 h 6865717"/>
              <a:gd name="connsiteX4" fmla="*/ 0 w 6072188"/>
              <a:gd name="connsiteY4" fmla="*/ 0 h 6865717"/>
              <a:gd name="connsiteX0" fmla="*/ 0 w 6072188"/>
              <a:gd name="connsiteY0" fmla="*/ 0 h 6885382"/>
              <a:gd name="connsiteX1" fmla="*/ 6072188 w 6072188"/>
              <a:gd name="connsiteY1" fmla="*/ 0 h 6885382"/>
              <a:gd name="connsiteX2" fmla="*/ 6072188 w 6072188"/>
              <a:gd name="connsiteY2" fmla="*/ 6865717 h 6885382"/>
              <a:gd name="connsiteX3" fmla="*/ 3077497 w 6072188"/>
              <a:gd name="connsiteY3" fmla="*/ 6885382 h 6885382"/>
              <a:gd name="connsiteX4" fmla="*/ 0 w 6072188"/>
              <a:gd name="connsiteY4" fmla="*/ 0 h 6885382"/>
              <a:gd name="connsiteX0" fmla="*/ 0 w 6072188"/>
              <a:gd name="connsiteY0" fmla="*/ 0 h 6885382"/>
              <a:gd name="connsiteX1" fmla="*/ 6072188 w 6072188"/>
              <a:gd name="connsiteY1" fmla="*/ 0 h 6885382"/>
              <a:gd name="connsiteX2" fmla="*/ 3077497 w 6072188"/>
              <a:gd name="connsiteY2" fmla="*/ 6885382 h 6885382"/>
              <a:gd name="connsiteX3" fmla="*/ 0 w 6072188"/>
              <a:gd name="connsiteY3" fmla="*/ 0 h 6885382"/>
              <a:gd name="connsiteX0" fmla="*/ 0 w 6160678"/>
              <a:gd name="connsiteY0" fmla="*/ 9832 h 6895214"/>
              <a:gd name="connsiteX1" fmla="*/ 6160678 w 6160678"/>
              <a:gd name="connsiteY1" fmla="*/ 0 h 6895214"/>
              <a:gd name="connsiteX2" fmla="*/ 3077497 w 6160678"/>
              <a:gd name="connsiteY2" fmla="*/ 6895214 h 6895214"/>
              <a:gd name="connsiteX3" fmla="*/ 0 w 6160678"/>
              <a:gd name="connsiteY3" fmla="*/ 9832 h 6895214"/>
              <a:gd name="connsiteX0" fmla="*/ 0 w 6160678"/>
              <a:gd name="connsiteY0" fmla="*/ 9832 h 6875550"/>
              <a:gd name="connsiteX1" fmla="*/ 6160678 w 6160678"/>
              <a:gd name="connsiteY1" fmla="*/ 0 h 6875550"/>
              <a:gd name="connsiteX2" fmla="*/ 3126658 w 6160678"/>
              <a:gd name="connsiteY2" fmla="*/ 6875550 h 6875550"/>
              <a:gd name="connsiteX3" fmla="*/ 0 w 6160678"/>
              <a:gd name="connsiteY3" fmla="*/ 9832 h 6875550"/>
              <a:gd name="connsiteX0" fmla="*/ 0 w 6239336"/>
              <a:gd name="connsiteY0" fmla="*/ 0 h 6875550"/>
              <a:gd name="connsiteX1" fmla="*/ 6239336 w 6239336"/>
              <a:gd name="connsiteY1" fmla="*/ 0 h 6875550"/>
              <a:gd name="connsiteX2" fmla="*/ 3205316 w 6239336"/>
              <a:gd name="connsiteY2" fmla="*/ 6875550 h 6875550"/>
              <a:gd name="connsiteX3" fmla="*/ 0 w 6239336"/>
              <a:gd name="connsiteY3" fmla="*/ 0 h 6875550"/>
              <a:gd name="connsiteX0" fmla="*/ 0 w 6239336"/>
              <a:gd name="connsiteY0" fmla="*/ 0 h 6822998"/>
              <a:gd name="connsiteX1" fmla="*/ 6239336 w 6239336"/>
              <a:gd name="connsiteY1" fmla="*/ 0 h 6822998"/>
              <a:gd name="connsiteX2" fmla="*/ 3226337 w 6239336"/>
              <a:gd name="connsiteY2" fmla="*/ 6822998 h 6822998"/>
              <a:gd name="connsiteX3" fmla="*/ 0 w 6239336"/>
              <a:gd name="connsiteY3" fmla="*/ 0 h 6822998"/>
              <a:gd name="connsiteX0" fmla="*/ 0 w 6144743"/>
              <a:gd name="connsiteY0" fmla="*/ 0 h 6822998"/>
              <a:gd name="connsiteX1" fmla="*/ 6144743 w 6144743"/>
              <a:gd name="connsiteY1" fmla="*/ 10511 h 6822998"/>
              <a:gd name="connsiteX2" fmla="*/ 3226337 w 6144743"/>
              <a:gd name="connsiteY2" fmla="*/ 6822998 h 6822998"/>
              <a:gd name="connsiteX3" fmla="*/ 0 w 6144743"/>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43848"/>
              <a:gd name="connsiteX1" fmla="*/ 6144742 w 6144742"/>
              <a:gd name="connsiteY1" fmla="*/ 31361 h 6843848"/>
              <a:gd name="connsiteX2" fmla="*/ 3236847 w 6144742"/>
              <a:gd name="connsiteY2" fmla="*/ 6843848 h 6843848"/>
              <a:gd name="connsiteX3" fmla="*/ 0 w 6144742"/>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Lst>
            <a:ahLst/>
            <a:cxnLst>
              <a:cxn ang="0">
                <a:pos x="connsiteX0" y="connsiteY0"/>
              </a:cxn>
              <a:cxn ang="0">
                <a:pos x="connsiteX1" y="connsiteY1"/>
              </a:cxn>
              <a:cxn ang="0">
                <a:pos x="connsiteX2" y="connsiteY2"/>
              </a:cxn>
              <a:cxn ang="0">
                <a:pos x="connsiteX3" y="connsiteY3"/>
              </a:cxn>
            </a:cxnLst>
            <a:rect l="l" t="t" r="r" b="b"/>
            <a:pathLst>
              <a:path w="6165763" h="6833423">
                <a:moveTo>
                  <a:pt x="0" y="0"/>
                </a:moveTo>
                <a:cubicBezTo>
                  <a:pt x="6133268" y="34781"/>
                  <a:pt x="64026" y="17432"/>
                  <a:pt x="6165763" y="20936"/>
                </a:cubicBezTo>
                <a:cubicBezTo>
                  <a:pt x="3231031" y="6832234"/>
                  <a:pt x="4227166" y="4562594"/>
                  <a:pt x="3257868" y="6833423"/>
                </a:cubicBezTo>
                <a:cubicBezTo>
                  <a:pt x="-7232" y="-52592"/>
                  <a:pt x="3223060" y="6833887"/>
                  <a:pt x="0" y="0"/>
                </a:cubicBezTo>
                <a:close/>
              </a:path>
            </a:pathLst>
          </a:custGeom>
        </p:spPr>
        <p:txBody>
          <a:bodyPr/>
          <a:lstStyle/>
          <a:p>
            <a:r>
              <a:rPr lang="fi-FI"/>
              <a:t>Lisää kuva napsauttamalla kuvaketta</a:t>
            </a:r>
            <a:endParaRPr lang="fi-FI" dirty="0"/>
          </a:p>
        </p:txBody>
      </p:sp>
      <p:sp>
        <p:nvSpPr>
          <p:cNvPr id="29" name="Vapaamuotoinen: Muoto 28">
            <a:extLst>
              <a:ext uri="{FF2B5EF4-FFF2-40B4-BE49-F238E27FC236}">
                <a16:creationId xmlns:a16="http://schemas.microsoft.com/office/drawing/2014/main" id="{51083D49-F859-450D-987B-994D76BDF8A0}"/>
              </a:ext>
            </a:extLst>
          </p:cNvPr>
          <p:cNvSpPr/>
          <p:nvPr userDrawn="1"/>
        </p:nvSpPr>
        <p:spPr>
          <a:xfrm>
            <a:off x="351" y="0"/>
            <a:ext cx="3247345" cy="6875550"/>
          </a:xfrm>
          <a:custGeom>
            <a:avLst/>
            <a:gdLst>
              <a:gd name="connsiteX0" fmla="*/ 0 w 3087330"/>
              <a:gd name="connsiteY0" fmla="*/ 0 h 6921910"/>
              <a:gd name="connsiteX1" fmla="*/ 3087330 w 3087330"/>
              <a:gd name="connsiteY1" fmla="*/ 6921910 h 6921910"/>
              <a:gd name="connsiteX2" fmla="*/ 9833 w 3087330"/>
              <a:gd name="connsiteY2" fmla="*/ 6921910 h 6921910"/>
              <a:gd name="connsiteX3" fmla="*/ 0 w 3087330"/>
              <a:gd name="connsiteY3" fmla="*/ 0 h 6921910"/>
              <a:gd name="connsiteX0" fmla="*/ 1091 w 3088421"/>
              <a:gd name="connsiteY0" fmla="*/ 0 h 6921910"/>
              <a:gd name="connsiteX1" fmla="*/ 3088421 w 3088421"/>
              <a:gd name="connsiteY1" fmla="*/ 6921910 h 6921910"/>
              <a:gd name="connsiteX2" fmla="*/ 927 w 3088421"/>
              <a:gd name="connsiteY2" fmla="*/ 6921910 h 6921910"/>
              <a:gd name="connsiteX3" fmla="*/ 1091 w 3088421"/>
              <a:gd name="connsiteY3" fmla="*/ 0 h 6921910"/>
            </a:gdLst>
            <a:ahLst/>
            <a:cxnLst>
              <a:cxn ang="0">
                <a:pos x="connsiteX0" y="connsiteY0"/>
              </a:cxn>
              <a:cxn ang="0">
                <a:pos x="connsiteX1" y="connsiteY1"/>
              </a:cxn>
              <a:cxn ang="0">
                <a:pos x="connsiteX2" y="connsiteY2"/>
              </a:cxn>
              <a:cxn ang="0">
                <a:pos x="connsiteX3" y="connsiteY3"/>
              </a:cxn>
            </a:cxnLst>
            <a:rect l="l" t="t" r="r" b="b"/>
            <a:pathLst>
              <a:path w="3088421" h="6921910">
                <a:moveTo>
                  <a:pt x="1091" y="0"/>
                </a:moveTo>
                <a:lnTo>
                  <a:pt x="3088421" y="6921910"/>
                </a:lnTo>
                <a:lnTo>
                  <a:pt x="927" y="6921910"/>
                </a:lnTo>
                <a:cubicBezTo>
                  <a:pt x="-2351" y="4614607"/>
                  <a:pt x="4369" y="2307303"/>
                  <a:pt x="10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7" name="Kuva 6" descr="Kuva, joka sisältää kohteen piirtäminen&#10;&#10;Kuvaus luotu automaattisesti">
            <a:extLst>
              <a:ext uri="{FF2B5EF4-FFF2-40B4-BE49-F238E27FC236}">
                <a16:creationId xmlns:a16="http://schemas.microsoft.com/office/drawing/2014/main" id="{256E7178-C3F5-4BC9-8C47-60F71F385BAC}"/>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l="-1" r="-1"/>
          <a:stretch/>
        </p:blipFill>
        <p:spPr>
          <a:xfrm>
            <a:off x="6084012" y="5886000"/>
            <a:ext cx="2885144" cy="396000"/>
          </a:xfrm>
          <a:prstGeom prst="rect">
            <a:avLst/>
          </a:prstGeom>
        </p:spPr>
      </p:pic>
      <p:sp>
        <p:nvSpPr>
          <p:cNvPr id="5" name="Tekstiruutu 4">
            <a:extLst>
              <a:ext uri="{FF2B5EF4-FFF2-40B4-BE49-F238E27FC236}">
                <a16:creationId xmlns:a16="http://schemas.microsoft.com/office/drawing/2014/main" id="{14F41684-A087-4CBE-B119-F203F60264D8}"/>
              </a:ext>
            </a:extLst>
          </p:cNvPr>
          <p:cNvSpPr txBox="1"/>
          <p:nvPr userDrawn="1"/>
        </p:nvSpPr>
        <p:spPr>
          <a:xfrm>
            <a:off x="6120000" y="2700000"/>
            <a:ext cx="5468983" cy="846386"/>
          </a:xfrm>
          <a:prstGeom prst="rect">
            <a:avLst/>
          </a:prstGeom>
          <a:noFill/>
        </p:spPr>
        <p:txBody>
          <a:bodyPr wrap="square" lIns="0" tIns="0" rIns="0" bIns="0" rtlCol="0">
            <a:spAutoFit/>
          </a:bodyPr>
          <a:lstStyle/>
          <a:p>
            <a:pPr algn="l"/>
            <a:r>
              <a:rPr lang="fi-FI" sz="5500" b="1" spc="20" baseline="0" dirty="0" err="1">
                <a:solidFill>
                  <a:schemeClr val="accent1"/>
                </a:solidFill>
              </a:rPr>
              <a:t>Tack</a:t>
            </a:r>
            <a:r>
              <a:rPr lang="fi-FI" sz="5500" b="1" spc="20" baseline="0" dirty="0">
                <a:solidFill>
                  <a:schemeClr val="accent1"/>
                </a:solidFill>
              </a:rPr>
              <a:t>!</a:t>
            </a:r>
          </a:p>
        </p:txBody>
      </p:sp>
      <p:sp>
        <p:nvSpPr>
          <p:cNvPr id="15" name="Tekstin paikkamerkki 16">
            <a:extLst>
              <a:ext uri="{FF2B5EF4-FFF2-40B4-BE49-F238E27FC236}">
                <a16:creationId xmlns:a16="http://schemas.microsoft.com/office/drawing/2014/main" id="{0C96CA42-8A68-4A88-A99B-1AF14F5E8905}"/>
              </a:ext>
            </a:extLst>
          </p:cNvPr>
          <p:cNvSpPr>
            <a:spLocks noGrp="1"/>
          </p:cNvSpPr>
          <p:nvPr>
            <p:ph type="body" sz="quarter" idx="11" hasCustomPrompt="1"/>
          </p:nvPr>
        </p:nvSpPr>
        <p:spPr>
          <a:xfrm>
            <a:off x="6120000" y="4392000"/>
            <a:ext cx="5580000" cy="966788"/>
          </a:xfrm>
        </p:spPr>
        <p:txBody>
          <a:bodyPr/>
          <a:lstStyle>
            <a:lvl1pPr marL="0" indent="0">
              <a:lnSpc>
                <a:spcPct val="100000"/>
              </a:lnSpc>
              <a:spcBef>
                <a:spcPts val="0"/>
              </a:spcBef>
              <a:buNone/>
              <a:defRPr sz="2000">
                <a:solidFill>
                  <a:schemeClr val="accent1"/>
                </a:solidFill>
              </a:defRPr>
            </a:lvl1pPr>
            <a:lvl2pPr>
              <a:defRPr sz="2000"/>
            </a:lvl2pPr>
            <a:lvl3pPr>
              <a:defRPr sz="2000"/>
            </a:lvl3pPr>
            <a:lvl4pPr>
              <a:defRPr sz="2000"/>
            </a:lvl4pPr>
            <a:lvl5pPr>
              <a:defRPr sz="2000"/>
            </a:lvl5pPr>
          </a:lstStyle>
          <a:p>
            <a:pPr lvl="0"/>
            <a:r>
              <a:rPr lang="fi-FI" dirty="0"/>
              <a:t>Lisää tekstiä tarvittaessa, esimerkiksi oma Twitter-tunnisteesi</a:t>
            </a:r>
          </a:p>
        </p:txBody>
      </p:sp>
      <p:sp>
        <p:nvSpPr>
          <p:cNvPr id="6" name="Tekstiruutu 5">
            <a:extLst>
              <a:ext uri="{FF2B5EF4-FFF2-40B4-BE49-F238E27FC236}">
                <a16:creationId xmlns:a16="http://schemas.microsoft.com/office/drawing/2014/main" id="{368B01E7-2081-428F-B8DA-704A971436EE}"/>
              </a:ext>
            </a:extLst>
          </p:cNvPr>
          <p:cNvSpPr txBox="1"/>
          <p:nvPr userDrawn="1"/>
        </p:nvSpPr>
        <p:spPr>
          <a:xfrm>
            <a:off x="6120000" y="3960000"/>
            <a:ext cx="4666593" cy="4001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spc="20" baseline="0" dirty="0">
                <a:solidFill>
                  <a:schemeClr val="accent1"/>
                </a:solidFill>
              </a:rPr>
              <a:t>lvm.fi/</a:t>
            </a:r>
            <a:r>
              <a:rPr lang="fi-FI" sz="2000" spc="20" baseline="0" dirty="0" err="1">
                <a:solidFill>
                  <a:schemeClr val="accent1"/>
                </a:solidFill>
              </a:rPr>
              <a:t>sv</a:t>
            </a:r>
            <a:r>
              <a:rPr lang="fi-FI" sz="2000" spc="20" baseline="0" dirty="0">
                <a:solidFill>
                  <a:schemeClr val="accent1"/>
                </a:solidFill>
              </a:rPr>
              <a:t>   Twitter: @lvmfi</a:t>
            </a:r>
          </a:p>
        </p:txBody>
      </p:sp>
    </p:spTree>
    <p:extLst>
      <p:ext uri="{BB962C8B-B14F-4D97-AF65-F5344CB8AC3E}">
        <p14:creationId xmlns:p14="http://schemas.microsoft.com/office/powerpoint/2010/main" val="2434794907"/>
      </p:ext>
    </p:extLst>
  </p:cSld>
  <p:clrMapOvr>
    <a:masterClrMapping/>
  </p:clrMapOvr>
  <p:extLst>
    <p:ext uri="{DCECCB84-F9BA-43D5-87BE-67443E8EF086}">
      <p15:sldGuideLst xmlns:p15="http://schemas.microsoft.com/office/powerpoint/2012/main">
        <p15:guide id="1" pos="1912" userDrawn="1">
          <p15:clr>
            <a:srgbClr val="FBAE40"/>
          </p15:clr>
        </p15:guide>
        <p15:guide id="2" pos="386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Kiitos - englanti">
    <p:spTree>
      <p:nvGrpSpPr>
        <p:cNvPr id="1" name=""/>
        <p:cNvGrpSpPr/>
        <p:nvPr/>
      </p:nvGrpSpPr>
      <p:grpSpPr>
        <a:xfrm>
          <a:off x="0" y="0"/>
          <a:ext cx="0" cy="0"/>
          <a:chOff x="0" y="0"/>
          <a:chExt cx="0" cy="0"/>
        </a:xfrm>
      </p:grpSpPr>
      <p:graphicFrame>
        <p:nvGraphicFramePr>
          <p:cNvPr id="4" name="Objekti 3" hidden="1">
            <a:extLst>
              <a:ext uri="{FF2B5EF4-FFF2-40B4-BE49-F238E27FC236}">
                <a16:creationId xmlns:a16="http://schemas.microsoft.com/office/drawing/2014/main" id="{584B13AD-38C9-41D0-B5CA-E488E81498F4}"/>
              </a:ext>
            </a:extLst>
          </p:cNvPr>
          <p:cNvGraphicFramePr>
            <a:graphicFrameLocks noChangeAspect="1"/>
          </p:cNvGraphicFramePr>
          <p:nvPr userDrawn="1">
            <p:custDataLst>
              <p:tags r:id="rId2"/>
            </p:custDataLst>
            <p:extLst>
              <p:ext uri="{D42A27DB-BD31-4B8C-83A1-F6EECF244321}">
                <p14:modId xmlns:p14="http://schemas.microsoft.com/office/powerpoint/2010/main" val="373873779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80" name="think-cell Slide" r:id="rId5" imgW="395" imgH="396" progId="TCLayout.ActiveDocument.1">
                  <p:embed/>
                </p:oleObj>
              </mc:Choice>
              <mc:Fallback>
                <p:oleObj name="think-cell Slide" r:id="rId5" imgW="395" imgH="396" progId="TCLayout.ActiveDocument.1">
                  <p:embed/>
                  <p:pic>
                    <p:nvPicPr>
                      <p:cNvPr id="4" name="Objekti 3" hidden="1">
                        <a:extLst>
                          <a:ext uri="{FF2B5EF4-FFF2-40B4-BE49-F238E27FC236}">
                            <a16:creationId xmlns:a16="http://schemas.microsoft.com/office/drawing/2014/main" id="{584B13AD-38C9-41D0-B5CA-E488E81498F4}"/>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Suorakulmio 6" hidden="1">
            <a:extLst>
              <a:ext uri="{FF2B5EF4-FFF2-40B4-BE49-F238E27FC236}">
                <a16:creationId xmlns:a16="http://schemas.microsoft.com/office/drawing/2014/main" id="{D1ABE656-6E12-4222-8818-D6ACA504449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4200" b="1" i="0" baseline="0" dirty="0">
              <a:latin typeface="Arial" panose="020B0604020202020204" pitchFamily="34" charset="0"/>
              <a:ea typeface="+mj-ea"/>
              <a:cs typeface="+mj-cs"/>
              <a:sym typeface="Arial" panose="020B0604020202020204" pitchFamily="34" charset="0"/>
            </a:endParaRPr>
          </a:p>
        </p:txBody>
      </p:sp>
      <p:sp>
        <p:nvSpPr>
          <p:cNvPr id="28" name="Kuvan paikkamerkki 27">
            <a:extLst>
              <a:ext uri="{FF2B5EF4-FFF2-40B4-BE49-F238E27FC236}">
                <a16:creationId xmlns:a16="http://schemas.microsoft.com/office/drawing/2014/main" id="{44F119D4-57A0-48F9-8B7A-72F510A26ECF}"/>
              </a:ext>
            </a:extLst>
          </p:cNvPr>
          <p:cNvSpPr>
            <a:spLocks noGrp="1"/>
          </p:cNvSpPr>
          <p:nvPr>
            <p:ph type="pic" sz="quarter" idx="10"/>
          </p:nvPr>
        </p:nvSpPr>
        <p:spPr>
          <a:xfrm>
            <a:off x="-21022" y="-21020"/>
            <a:ext cx="6165763" cy="6888830"/>
          </a:xfrm>
          <a:custGeom>
            <a:avLst/>
            <a:gdLst>
              <a:gd name="connsiteX0" fmla="*/ 0 w 6072188"/>
              <a:gd name="connsiteY0" fmla="*/ 0 h 6865717"/>
              <a:gd name="connsiteX1" fmla="*/ 6072188 w 6072188"/>
              <a:gd name="connsiteY1" fmla="*/ 0 h 6865717"/>
              <a:gd name="connsiteX2" fmla="*/ 6072188 w 6072188"/>
              <a:gd name="connsiteY2" fmla="*/ 6865717 h 6865717"/>
              <a:gd name="connsiteX3" fmla="*/ 0 w 6072188"/>
              <a:gd name="connsiteY3" fmla="*/ 6865717 h 6865717"/>
              <a:gd name="connsiteX4" fmla="*/ 0 w 6072188"/>
              <a:gd name="connsiteY4" fmla="*/ 0 h 6865717"/>
              <a:gd name="connsiteX0" fmla="*/ 0 w 6072188"/>
              <a:gd name="connsiteY0" fmla="*/ 0 h 6885382"/>
              <a:gd name="connsiteX1" fmla="*/ 6072188 w 6072188"/>
              <a:gd name="connsiteY1" fmla="*/ 0 h 6885382"/>
              <a:gd name="connsiteX2" fmla="*/ 6072188 w 6072188"/>
              <a:gd name="connsiteY2" fmla="*/ 6865717 h 6885382"/>
              <a:gd name="connsiteX3" fmla="*/ 3077497 w 6072188"/>
              <a:gd name="connsiteY3" fmla="*/ 6885382 h 6885382"/>
              <a:gd name="connsiteX4" fmla="*/ 0 w 6072188"/>
              <a:gd name="connsiteY4" fmla="*/ 0 h 6885382"/>
              <a:gd name="connsiteX0" fmla="*/ 0 w 6072188"/>
              <a:gd name="connsiteY0" fmla="*/ 0 h 6885382"/>
              <a:gd name="connsiteX1" fmla="*/ 6072188 w 6072188"/>
              <a:gd name="connsiteY1" fmla="*/ 0 h 6885382"/>
              <a:gd name="connsiteX2" fmla="*/ 3077497 w 6072188"/>
              <a:gd name="connsiteY2" fmla="*/ 6885382 h 6885382"/>
              <a:gd name="connsiteX3" fmla="*/ 0 w 6072188"/>
              <a:gd name="connsiteY3" fmla="*/ 0 h 6885382"/>
              <a:gd name="connsiteX0" fmla="*/ 0 w 6160678"/>
              <a:gd name="connsiteY0" fmla="*/ 9832 h 6895214"/>
              <a:gd name="connsiteX1" fmla="*/ 6160678 w 6160678"/>
              <a:gd name="connsiteY1" fmla="*/ 0 h 6895214"/>
              <a:gd name="connsiteX2" fmla="*/ 3077497 w 6160678"/>
              <a:gd name="connsiteY2" fmla="*/ 6895214 h 6895214"/>
              <a:gd name="connsiteX3" fmla="*/ 0 w 6160678"/>
              <a:gd name="connsiteY3" fmla="*/ 9832 h 6895214"/>
              <a:gd name="connsiteX0" fmla="*/ 0 w 6160678"/>
              <a:gd name="connsiteY0" fmla="*/ 9832 h 6875550"/>
              <a:gd name="connsiteX1" fmla="*/ 6160678 w 6160678"/>
              <a:gd name="connsiteY1" fmla="*/ 0 h 6875550"/>
              <a:gd name="connsiteX2" fmla="*/ 3126658 w 6160678"/>
              <a:gd name="connsiteY2" fmla="*/ 6875550 h 6875550"/>
              <a:gd name="connsiteX3" fmla="*/ 0 w 6160678"/>
              <a:gd name="connsiteY3" fmla="*/ 9832 h 6875550"/>
              <a:gd name="connsiteX0" fmla="*/ 0 w 6239336"/>
              <a:gd name="connsiteY0" fmla="*/ 0 h 6875550"/>
              <a:gd name="connsiteX1" fmla="*/ 6239336 w 6239336"/>
              <a:gd name="connsiteY1" fmla="*/ 0 h 6875550"/>
              <a:gd name="connsiteX2" fmla="*/ 3205316 w 6239336"/>
              <a:gd name="connsiteY2" fmla="*/ 6875550 h 6875550"/>
              <a:gd name="connsiteX3" fmla="*/ 0 w 6239336"/>
              <a:gd name="connsiteY3" fmla="*/ 0 h 6875550"/>
              <a:gd name="connsiteX0" fmla="*/ 0 w 6239336"/>
              <a:gd name="connsiteY0" fmla="*/ 0 h 6822998"/>
              <a:gd name="connsiteX1" fmla="*/ 6239336 w 6239336"/>
              <a:gd name="connsiteY1" fmla="*/ 0 h 6822998"/>
              <a:gd name="connsiteX2" fmla="*/ 3226337 w 6239336"/>
              <a:gd name="connsiteY2" fmla="*/ 6822998 h 6822998"/>
              <a:gd name="connsiteX3" fmla="*/ 0 w 6239336"/>
              <a:gd name="connsiteY3" fmla="*/ 0 h 6822998"/>
              <a:gd name="connsiteX0" fmla="*/ 0 w 6144743"/>
              <a:gd name="connsiteY0" fmla="*/ 0 h 6822998"/>
              <a:gd name="connsiteX1" fmla="*/ 6144743 w 6144743"/>
              <a:gd name="connsiteY1" fmla="*/ 10511 h 6822998"/>
              <a:gd name="connsiteX2" fmla="*/ 3226337 w 6144743"/>
              <a:gd name="connsiteY2" fmla="*/ 6822998 h 6822998"/>
              <a:gd name="connsiteX3" fmla="*/ 0 w 6144743"/>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43848"/>
              <a:gd name="connsiteX1" fmla="*/ 6144742 w 6144742"/>
              <a:gd name="connsiteY1" fmla="*/ 31361 h 6843848"/>
              <a:gd name="connsiteX2" fmla="*/ 3236847 w 6144742"/>
              <a:gd name="connsiteY2" fmla="*/ 6843848 h 6843848"/>
              <a:gd name="connsiteX3" fmla="*/ 0 w 6144742"/>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Lst>
            <a:ahLst/>
            <a:cxnLst>
              <a:cxn ang="0">
                <a:pos x="connsiteX0" y="connsiteY0"/>
              </a:cxn>
              <a:cxn ang="0">
                <a:pos x="connsiteX1" y="connsiteY1"/>
              </a:cxn>
              <a:cxn ang="0">
                <a:pos x="connsiteX2" y="connsiteY2"/>
              </a:cxn>
              <a:cxn ang="0">
                <a:pos x="connsiteX3" y="connsiteY3"/>
              </a:cxn>
            </a:cxnLst>
            <a:rect l="l" t="t" r="r" b="b"/>
            <a:pathLst>
              <a:path w="6165763" h="6833423">
                <a:moveTo>
                  <a:pt x="0" y="0"/>
                </a:moveTo>
                <a:cubicBezTo>
                  <a:pt x="6133268" y="34781"/>
                  <a:pt x="64026" y="17432"/>
                  <a:pt x="6165763" y="20936"/>
                </a:cubicBezTo>
                <a:cubicBezTo>
                  <a:pt x="3231031" y="6832234"/>
                  <a:pt x="4227166" y="4562594"/>
                  <a:pt x="3257868" y="6833423"/>
                </a:cubicBezTo>
                <a:cubicBezTo>
                  <a:pt x="-7232" y="-52592"/>
                  <a:pt x="3223060" y="6833887"/>
                  <a:pt x="0" y="0"/>
                </a:cubicBezTo>
                <a:close/>
              </a:path>
            </a:pathLst>
          </a:custGeom>
        </p:spPr>
        <p:txBody>
          <a:bodyPr/>
          <a:lstStyle/>
          <a:p>
            <a:r>
              <a:rPr lang="fi-FI"/>
              <a:t>Lisää kuva napsauttamalla kuvaketta</a:t>
            </a:r>
            <a:endParaRPr lang="fi-FI" dirty="0"/>
          </a:p>
        </p:txBody>
      </p:sp>
      <p:sp>
        <p:nvSpPr>
          <p:cNvPr id="29" name="Vapaamuotoinen: Muoto 28">
            <a:extLst>
              <a:ext uri="{FF2B5EF4-FFF2-40B4-BE49-F238E27FC236}">
                <a16:creationId xmlns:a16="http://schemas.microsoft.com/office/drawing/2014/main" id="{51083D49-F859-450D-987B-994D76BDF8A0}"/>
              </a:ext>
            </a:extLst>
          </p:cNvPr>
          <p:cNvSpPr/>
          <p:nvPr userDrawn="1"/>
        </p:nvSpPr>
        <p:spPr>
          <a:xfrm>
            <a:off x="351" y="0"/>
            <a:ext cx="3247345" cy="6875550"/>
          </a:xfrm>
          <a:custGeom>
            <a:avLst/>
            <a:gdLst>
              <a:gd name="connsiteX0" fmla="*/ 0 w 3087330"/>
              <a:gd name="connsiteY0" fmla="*/ 0 h 6921910"/>
              <a:gd name="connsiteX1" fmla="*/ 3087330 w 3087330"/>
              <a:gd name="connsiteY1" fmla="*/ 6921910 h 6921910"/>
              <a:gd name="connsiteX2" fmla="*/ 9833 w 3087330"/>
              <a:gd name="connsiteY2" fmla="*/ 6921910 h 6921910"/>
              <a:gd name="connsiteX3" fmla="*/ 0 w 3087330"/>
              <a:gd name="connsiteY3" fmla="*/ 0 h 6921910"/>
              <a:gd name="connsiteX0" fmla="*/ 1091 w 3088421"/>
              <a:gd name="connsiteY0" fmla="*/ 0 h 6921910"/>
              <a:gd name="connsiteX1" fmla="*/ 3088421 w 3088421"/>
              <a:gd name="connsiteY1" fmla="*/ 6921910 h 6921910"/>
              <a:gd name="connsiteX2" fmla="*/ 927 w 3088421"/>
              <a:gd name="connsiteY2" fmla="*/ 6921910 h 6921910"/>
              <a:gd name="connsiteX3" fmla="*/ 1091 w 3088421"/>
              <a:gd name="connsiteY3" fmla="*/ 0 h 6921910"/>
            </a:gdLst>
            <a:ahLst/>
            <a:cxnLst>
              <a:cxn ang="0">
                <a:pos x="connsiteX0" y="connsiteY0"/>
              </a:cxn>
              <a:cxn ang="0">
                <a:pos x="connsiteX1" y="connsiteY1"/>
              </a:cxn>
              <a:cxn ang="0">
                <a:pos x="connsiteX2" y="connsiteY2"/>
              </a:cxn>
              <a:cxn ang="0">
                <a:pos x="connsiteX3" y="connsiteY3"/>
              </a:cxn>
            </a:cxnLst>
            <a:rect l="l" t="t" r="r" b="b"/>
            <a:pathLst>
              <a:path w="3088421" h="6921910">
                <a:moveTo>
                  <a:pt x="1091" y="0"/>
                </a:moveTo>
                <a:lnTo>
                  <a:pt x="3088421" y="6921910"/>
                </a:lnTo>
                <a:lnTo>
                  <a:pt x="927" y="6921910"/>
                </a:lnTo>
                <a:cubicBezTo>
                  <a:pt x="-2351" y="4614607"/>
                  <a:pt x="4369" y="2307303"/>
                  <a:pt x="10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3" name="Kuva 2">
            <a:extLst>
              <a:ext uri="{FF2B5EF4-FFF2-40B4-BE49-F238E27FC236}">
                <a16:creationId xmlns:a16="http://schemas.microsoft.com/office/drawing/2014/main" id="{9961E076-4605-47F2-A2AB-3CAFAB069F3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03065" y="5886000"/>
            <a:ext cx="3394285" cy="396000"/>
          </a:xfrm>
          <a:prstGeom prst="rect">
            <a:avLst/>
          </a:prstGeom>
        </p:spPr>
      </p:pic>
      <p:sp>
        <p:nvSpPr>
          <p:cNvPr id="14" name="Tekstin paikkamerkki 16">
            <a:extLst>
              <a:ext uri="{FF2B5EF4-FFF2-40B4-BE49-F238E27FC236}">
                <a16:creationId xmlns:a16="http://schemas.microsoft.com/office/drawing/2014/main" id="{F97E2AE8-71D9-4C16-A67B-3180FEAE544F}"/>
              </a:ext>
            </a:extLst>
          </p:cNvPr>
          <p:cNvSpPr>
            <a:spLocks noGrp="1"/>
          </p:cNvSpPr>
          <p:nvPr>
            <p:ph type="body" sz="quarter" idx="11" hasCustomPrompt="1"/>
          </p:nvPr>
        </p:nvSpPr>
        <p:spPr>
          <a:xfrm>
            <a:off x="6120000" y="4392000"/>
            <a:ext cx="5580000" cy="966788"/>
          </a:xfrm>
        </p:spPr>
        <p:txBody>
          <a:bodyPr/>
          <a:lstStyle>
            <a:lvl1pPr marL="0" indent="0">
              <a:lnSpc>
                <a:spcPct val="100000"/>
              </a:lnSpc>
              <a:spcBef>
                <a:spcPts val="0"/>
              </a:spcBef>
              <a:buNone/>
              <a:defRPr sz="2000">
                <a:solidFill>
                  <a:schemeClr val="accent1"/>
                </a:solidFill>
              </a:defRPr>
            </a:lvl1pPr>
            <a:lvl2pPr>
              <a:defRPr sz="2000"/>
            </a:lvl2pPr>
            <a:lvl3pPr>
              <a:defRPr sz="2000"/>
            </a:lvl3pPr>
            <a:lvl4pPr>
              <a:defRPr sz="2000"/>
            </a:lvl4pPr>
            <a:lvl5pPr>
              <a:defRPr sz="2000"/>
            </a:lvl5pPr>
          </a:lstStyle>
          <a:p>
            <a:pPr lvl="0"/>
            <a:r>
              <a:rPr lang="fi-FI" dirty="0"/>
              <a:t>Lisää tekstiä tarvittaessa, esimerkiksi oma Twitter-tunnisteesi</a:t>
            </a:r>
          </a:p>
        </p:txBody>
      </p:sp>
      <p:sp>
        <p:nvSpPr>
          <p:cNvPr id="5" name="Tekstiruutu 4">
            <a:extLst>
              <a:ext uri="{FF2B5EF4-FFF2-40B4-BE49-F238E27FC236}">
                <a16:creationId xmlns:a16="http://schemas.microsoft.com/office/drawing/2014/main" id="{5CB06F3E-97CB-4DF4-B2A1-B6A7A7CCC4B4}"/>
              </a:ext>
            </a:extLst>
          </p:cNvPr>
          <p:cNvSpPr txBox="1"/>
          <p:nvPr userDrawn="1"/>
        </p:nvSpPr>
        <p:spPr>
          <a:xfrm>
            <a:off x="6120000" y="2700000"/>
            <a:ext cx="5468983" cy="846386"/>
          </a:xfrm>
          <a:prstGeom prst="rect">
            <a:avLst/>
          </a:prstGeom>
          <a:noFill/>
        </p:spPr>
        <p:txBody>
          <a:bodyPr wrap="square" lIns="0" tIns="0" rIns="0" bIns="0" rtlCol="0">
            <a:spAutoFit/>
          </a:bodyPr>
          <a:lstStyle/>
          <a:p>
            <a:pPr algn="l"/>
            <a:r>
              <a:rPr lang="fi-FI" sz="5500" b="1" spc="20" baseline="0" dirty="0" err="1">
                <a:solidFill>
                  <a:schemeClr val="accent1"/>
                </a:solidFill>
              </a:rPr>
              <a:t>Thank</a:t>
            </a:r>
            <a:r>
              <a:rPr lang="fi-FI" sz="5500" b="1" spc="20" baseline="0" dirty="0">
                <a:solidFill>
                  <a:schemeClr val="accent1"/>
                </a:solidFill>
              </a:rPr>
              <a:t> </a:t>
            </a:r>
            <a:r>
              <a:rPr lang="fi-FI" sz="5500" b="1" spc="20" baseline="0" dirty="0" err="1">
                <a:solidFill>
                  <a:schemeClr val="accent1"/>
                </a:solidFill>
              </a:rPr>
              <a:t>you</a:t>
            </a:r>
            <a:r>
              <a:rPr lang="fi-FI" sz="5500" b="1" spc="20" baseline="0" dirty="0">
                <a:solidFill>
                  <a:schemeClr val="accent1"/>
                </a:solidFill>
              </a:rPr>
              <a:t>!</a:t>
            </a:r>
          </a:p>
        </p:txBody>
      </p:sp>
      <p:sp>
        <p:nvSpPr>
          <p:cNvPr id="6" name="Tekstiruutu 5">
            <a:extLst>
              <a:ext uri="{FF2B5EF4-FFF2-40B4-BE49-F238E27FC236}">
                <a16:creationId xmlns:a16="http://schemas.microsoft.com/office/drawing/2014/main" id="{38A2A49B-0CCE-4ED7-9471-689BA27AA065}"/>
              </a:ext>
            </a:extLst>
          </p:cNvPr>
          <p:cNvSpPr txBox="1"/>
          <p:nvPr userDrawn="1"/>
        </p:nvSpPr>
        <p:spPr>
          <a:xfrm>
            <a:off x="6120000" y="3960000"/>
            <a:ext cx="4666593" cy="400110"/>
          </a:xfrm>
          <a:prstGeom prst="rect">
            <a:avLst/>
          </a:pr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i-FI" sz="2000" spc="20" baseline="0" dirty="0">
                <a:solidFill>
                  <a:schemeClr val="accent1"/>
                </a:solidFill>
              </a:rPr>
              <a:t>lvm.fi/en   Twitter: @lvmfi</a:t>
            </a:r>
          </a:p>
        </p:txBody>
      </p:sp>
    </p:spTree>
    <p:extLst>
      <p:ext uri="{BB962C8B-B14F-4D97-AF65-F5344CB8AC3E}">
        <p14:creationId xmlns:p14="http://schemas.microsoft.com/office/powerpoint/2010/main" val="1987276398"/>
      </p:ext>
    </p:extLst>
  </p:cSld>
  <p:clrMapOvr>
    <a:masterClrMapping/>
  </p:clrMapOvr>
  <p:extLst>
    <p:ext uri="{DCECCB84-F9BA-43D5-87BE-67443E8EF086}">
      <p15:sldGuideLst xmlns:p15="http://schemas.microsoft.com/office/powerpoint/2012/main">
        <p15:guide id="1" pos="1912" userDrawn="1">
          <p15:clr>
            <a:srgbClr val="FBAE40"/>
          </p15:clr>
        </p15:guide>
        <p15:guide id="2" pos="386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ksti ja kuva">
    <p:spTree>
      <p:nvGrpSpPr>
        <p:cNvPr id="1" name=""/>
        <p:cNvGrpSpPr/>
        <p:nvPr/>
      </p:nvGrpSpPr>
      <p:grpSpPr>
        <a:xfrm>
          <a:off x="0" y="0"/>
          <a:ext cx="0" cy="0"/>
          <a:chOff x="0" y="0"/>
          <a:chExt cx="0" cy="0"/>
        </a:xfrm>
      </p:grpSpPr>
      <p:graphicFrame>
        <p:nvGraphicFramePr>
          <p:cNvPr id="12" name="Objekti 11" hidden="1">
            <a:extLst>
              <a:ext uri="{FF2B5EF4-FFF2-40B4-BE49-F238E27FC236}">
                <a16:creationId xmlns:a16="http://schemas.microsoft.com/office/drawing/2014/main" id="{E007F484-58AB-4197-A32C-AA43CCF729D8}"/>
              </a:ext>
            </a:extLst>
          </p:cNvPr>
          <p:cNvGraphicFramePr>
            <a:graphicFrameLocks noChangeAspect="1"/>
          </p:cNvGraphicFramePr>
          <p:nvPr userDrawn="1">
            <p:custDataLst>
              <p:tags r:id="rId2"/>
            </p:custDataLst>
            <p:extLst>
              <p:ext uri="{D42A27DB-BD31-4B8C-83A1-F6EECF244321}">
                <p14:modId xmlns:p14="http://schemas.microsoft.com/office/powerpoint/2010/main" val="22322013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8" name="think-cell Slide" r:id="rId5" imgW="395" imgH="396" progId="TCLayout.ActiveDocument.1">
                  <p:embed/>
                </p:oleObj>
              </mc:Choice>
              <mc:Fallback>
                <p:oleObj name="think-cell Slide" r:id="rId5" imgW="395" imgH="396" progId="TCLayout.ActiveDocument.1">
                  <p:embed/>
                  <p:pic>
                    <p:nvPicPr>
                      <p:cNvPr id="12" name="Objekti 11" hidden="1">
                        <a:extLst>
                          <a:ext uri="{FF2B5EF4-FFF2-40B4-BE49-F238E27FC236}">
                            <a16:creationId xmlns:a16="http://schemas.microsoft.com/office/drawing/2014/main" id="{E007F484-58AB-4197-A32C-AA43CCF729D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1" name="Suorakulmio 10" hidden="1">
            <a:extLst>
              <a:ext uri="{FF2B5EF4-FFF2-40B4-BE49-F238E27FC236}">
                <a16:creationId xmlns:a16="http://schemas.microsoft.com/office/drawing/2014/main" id="{12B7A463-6E21-4391-89BF-0B0C96D1B800}"/>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3200" b="1" i="0" baseline="0" dirty="0">
              <a:latin typeface="Arial" panose="020B0604020202020204" pitchFamily="34" charset="0"/>
              <a:ea typeface="+mj-ea"/>
              <a:cs typeface="+mj-cs"/>
              <a:sym typeface="Arial" panose="020B0604020202020204" pitchFamily="34" charset="0"/>
            </a:endParaRPr>
          </a:p>
        </p:txBody>
      </p:sp>
      <p:sp>
        <p:nvSpPr>
          <p:cNvPr id="8" name="Kuvan paikkamerkki 7">
            <a:extLst>
              <a:ext uri="{FF2B5EF4-FFF2-40B4-BE49-F238E27FC236}">
                <a16:creationId xmlns:a16="http://schemas.microsoft.com/office/drawing/2014/main" id="{EE30280F-D683-4C1D-BA9C-E19DD9977BA2}"/>
              </a:ext>
            </a:extLst>
          </p:cNvPr>
          <p:cNvSpPr>
            <a:spLocks noGrp="1"/>
          </p:cNvSpPr>
          <p:nvPr>
            <p:ph type="pic" sz="quarter" idx="13"/>
          </p:nvPr>
        </p:nvSpPr>
        <p:spPr>
          <a:xfrm>
            <a:off x="6656388" y="0"/>
            <a:ext cx="5535612" cy="6867832"/>
          </a:xfrm>
          <a:custGeom>
            <a:avLst/>
            <a:gdLst>
              <a:gd name="connsiteX0" fmla="*/ 0 w 5535612"/>
              <a:gd name="connsiteY0" fmla="*/ 0 h 6858000"/>
              <a:gd name="connsiteX1" fmla="*/ 5535612 w 5535612"/>
              <a:gd name="connsiteY1" fmla="*/ 0 h 6858000"/>
              <a:gd name="connsiteX2" fmla="*/ 5535612 w 5535612"/>
              <a:gd name="connsiteY2" fmla="*/ 6858000 h 6858000"/>
              <a:gd name="connsiteX3" fmla="*/ 0 w 5535612"/>
              <a:gd name="connsiteY3" fmla="*/ 6858000 h 6858000"/>
              <a:gd name="connsiteX4" fmla="*/ 0 w 5535612"/>
              <a:gd name="connsiteY4" fmla="*/ 0 h 6858000"/>
              <a:gd name="connsiteX0" fmla="*/ 0 w 5535612"/>
              <a:gd name="connsiteY0" fmla="*/ 0 h 6867832"/>
              <a:gd name="connsiteX1" fmla="*/ 5535612 w 5535612"/>
              <a:gd name="connsiteY1" fmla="*/ 0 h 6867832"/>
              <a:gd name="connsiteX2" fmla="*/ 5535612 w 5535612"/>
              <a:gd name="connsiteY2" fmla="*/ 6858000 h 6867832"/>
              <a:gd name="connsiteX3" fmla="*/ 2674375 w 5535612"/>
              <a:gd name="connsiteY3" fmla="*/ 6867832 h 6867832"/>
              <a:gd name="connsiteX4" fmla="*/ 0 w 5535612"/>
              <a:gd name="connsiteY4" fmla="*/ 0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12" h="6867832">
                <a:moveTo>
                  <a:pt x="0" y="0"/>
                </a:moveTo>
                <a:lnTo>
                  <a:pt x="5535612" y="0"/>
                </a:lnTo>
                <a:lnTo>
                  <a:pt x="5535612" y="6858000"/>
                </a:lnTo>
                <a:lnTo>
                  <a:pt x="2674375" y="6867832"/>
                </a:lnTo>
                <a:lnTo>
                  <a:pt x="0" y="0"/>
                </a:lnTo>
                <a:close/>
              </a:path>
            </a:pathLst>
          </a:custGeom>
          <a:ln>
            <a:noFill/>
          </a:ln>
        </p:spPr>
        <p:style>
          <a:lnRef idx="2">
            <a:schemeClr val="accent1"/>
          </a:lnRef>
          <a:fillRef idx="1">
            <a:schemeClr val="lt1"/>
          </a:fillRef>
          <a:effectRef idx="0">
            <a:schemeClr val="accent1"/>
          </a:effectRef>
          <a:fontRef idx="minor">
            <a:schemeClr val="dk1"/>
          </a:fontRef>
        </p:style>
        <p:txBody>
          <a:bodyPr/>
          <a:lstStyle/>
          <a:p>
            <a:r>
              <a:rPr lang="fi-FI"/>
              <a:t>Lisää kuva napsauttamalla kuvaketta</a:t>
            </a:r>
          </a:p>
        </p:txBody>
      </p:sp>
      <p:sp>
        <p:nvSpPr>
          <p:cNvPr id="2" name="Otsikko 1">
            <a:extLst>
              <a:ext uri="{FF2B5EF4-FFF2-40B4-BE49-F238E27FC236}">
                <a16:creationId xmlns:a16="http://schemas.microsoft.com/office/drawing/2014/main" id="{0CF3911C-5FB4-48D1-A672-900DDF1A507B}"/>
              </a:ext>
            </a:extLst>
          </p:cNvPr>
          <p:cNvSpPr>
            <a:spLocks noGrp="1"/>
          </p:cNvSpPr>
          <p:nvPr>
            <p:ph type="title"/>
          </p:nvPr>
        </p:nvSpPr>
        <p:spPr>
          <a:xfrm>
            <a:off x="540000" y="360000"/>
            <a:ext cx="5580000" cy="972000"/>
          </a:xfrm>
        </p:spPr>
        <p:txBody>
          <a:bodyPr/>
          <a:lstStyle/>
          <a:p>
            <a:r>
              <a:rPr lang="fi-FI"/>
              <a:t>Muokkaa perustyyl. napsautt.</a:t>
            </a:r>
            <a:endParaRPr lang="fi-FI" dirty="0"/>
          </a:p>
        </p:txBody>
      </p:sp>
      <p:sp>
        <p:nvSpPr>
          <p:cNvPr id="9" name="Tekstin paikkamerkki 8">
            <a:extLst>
              <a:ext uri="{FF2B5EF4-FFF2-40B4-BE49-F238E27FC236}">
                <a16:creationId xmlns:a16="http://schemas.microsoft.com/office/drawing/2014/main" id="{4E5B7D8C-268D-4EE6-9D41-D4F69F76F58E}"/>
              </a:ext>
            </a:extLst>
          </p:cNvPr>
          <p:cNvSpPr>
            <a:spLocks noGrp="1"/>
          </p:cNvSpPr>
          <p:nvPr>
            <p:ph type="body" sz="quarter" idx="14"/>
          </p:nvPr>
        </p:nvSpPr>
        <p:spPr>
          <a:xfrm>
            <a:off x="540000" y="1692000"/>
            <a:ext cx="6315075" cy="4234681"/>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6" name="Päivämäärän paikkamerkki 5">
            <a:extLst>
              <a:ext uri="{FF2B5EF4-FFF2-40B4-BE49-F238E27FC236}">
                <a16:creationId xmlns:a16="http://schemas.microsoft.com/office/drawing/2014/main" id="{AC6E5453-B29F-4A44-840C-205DD89FA019}"/>
              </a:ext>
            </a:extLst>
          </p:cNvPr>
          <p:cNvSpPr>
            <a:spLocks noGrp="1"/>
          </p:cNvSpPr>
          <p:nvPr>
            <p:ph type="dt" sz="half" idx="15"/>
          </p:nvPr>
        </p:nvSpPr>
        <p:spPr/>
        <p:txBody>
          <a:bodyPr/>
          <a:lstStyle/>
          <a:p>
            <a:fld id="{4CBB4192-9318-4B3B-B74F-5996198BFC81}" type="datetime1">
              <a:rPr lang="fi-FI" smtClean="0"/>
              <a:t>26.6.2023</a:t>
            </a:fld>
            <a:endParaRPr lang="fi-FI"/>
          </a:p>
        </p:txBody>
      </p:sp>
      <p:sp>
        <p:nvSpPr>
          <p:cNvPr id="7" name="Alatunnisteen paikkamerkki 6">
            <a:extLst>
              <a:ext uri="{FF2B5EF4-FFF2-40B4-BE49-F238E27FC236}">
                <a16:creationId xmlns:a16="http://schemas.microsoft.com/office/drawing/2014/main" id="{9DDFA1B2-D944-4541-8043-C0A93A45633E}"/>
              </a:ext>
            </a:extLst>
          </p:cNvPr>
          <p:cNvSpPr>
            <a:spLocks noGrp="1"/>
          </p:cNvSpPr>
          <p:nvPr>
            <p:ph type="ftr" sz="quarter" idx="16"/>
          </p:nvPr>
        </p:nvSpPr>
        <p:spPr/>
        <p:txBody>
          <a:bodyPr/>
          <a:lstStyle/>
          <a:p>
            <a:endParaRPr lang="fi-FI" dirty="0"/>
          </a:p>
        </p:txBody>
      </p:sp>
      <p:sp>
        <p:nvSpPr>
          <p:cNvPr id="10" name="Dian numeron paikkamerkki 9">
            <a:extLst>
              <a:ext uri="{FF2B5EF4-FFF2-40B4-BE49-F238E27FC236}">
                <a16:creationId xmlns:a16="http://schemas.microsoft.com/office/drawing/2014/main" id="{BD3AE10E-0A06-43D1-8F20-34E192A7E40D}"/>
              </a:ext>
            </a:extLst>
          </p:cNvPr>
          <p:cNvSpPr>
            <a:spLocks noGrp="1"/>
          </p:cNvSpPr>
          <p:nvPr>
            <p:ph type="sldNum" sz="quarter" idx="17"/>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414185745"/>
      </p:ext>
    </p:extLst>
  </p:cSld>
  <p:clrMapOvr>
    <a:masterClrMapping/>
  </p:clrMapOvr>
  <p:extLst>
    <p:ext uri="{DCECCB84-F9BA-43D5-87BE-67443E8EF086}">
      <p15:sldGuideLst xmlns:p15="http://schemas.microsoft.com/office/powerpoint/2012/main">
        <p15:guide id="1" pos="4316"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tsikkodia - ruotsi">
    <p:spTree>
      <p:nvGrpSpPr>
        <p:cNvPr id="1" name=""/>
        <p:cNvGrpSpPr/>
        <p:nvPr/>
      </p:nvGrpSpPr>
      <p:grpSpPr>
        <a:xfrm>
          <a:off x="0" y="0"/>
          <a:ext cx="0" cy="0"/>
          <a:chOff x="0" y="0"/>
          <a:chExt cx="0" cy="0"/>
        </a:xfrm>
      </p:grpSpPr>
      <p:graphicFrame>
        <p:nvGraphicFramePr>
          <p:cNvPr id="6" name="Objekti 5" hidden="1">
            <a:extLst>
              <a:ext uri="{FF2B5EF4-FFF2-40B4-BE49-F238E27FC236}">
                <a16:creationId xmlns:a16="http://schemas.microsoft.com/office/drawing/2014/main" id="{08F78A66-6EDB-43DD-BA94-8298663994BD}"/>
              </a:ext>
            </a:extLst>
          </p:cNvPr>
          <p:cNvGraphicFramePr>
            <a:graphicFrameLocks noChangeAspect="1"/>
          </p:cNvGraphicFramePr>
          <p:nvPr userDrawn="1">
            <p:custDataLst>
              <p:tags r:id="rId2"/>
            </p:custDataLst>
            <p:extLst>
              <p:ext uri="{D42A27DB-BD31-4B8C-83A1-F6EECF244321}">
                <p14:modId xmlns:p14="http://schemas.microsoft.com/office/powerpoint/2010/main" val="204873068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2" name="think-cell Slide" r:id="rId5" imgW="395" imgH="396" progId="TCLayout.ActiveDocument.1">
                  <p:embed/>
                </p:oleObj>
              </mc:Choice>
              <mc:Fallback>
                <p:oleObj name="think-cell Slide" r:id="rId5" imgW="395" imgH="396" progId="TCLayout.ActiveDocument.1">
                  <p:embed/>
                  <p:pic>
                    <p:nvPicPr>
                      <p:cNvPr id="6" name="Objekti 5" hidden="1">
                        <a:extLst>
                          <a:ext uri="{FF2B5EF4-FFF2-40B4-BE49-F238E27FC236}">
                            <a16:creationId xmlns:a16="http://schemas.microsoft.com/office/drawing/2014/main" id="{08F78A66-6EDB-43DD-BA94-8298663994BD}"/>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uorakulmio 3" hidden="1">
            <a:extLst>
              <a:ext uri="{FF2B5EF4-FFF2-40B4-BE49-F238E27FC236}">
                <a16:creationId xmlns:a16="http://schemas.microsoft.com/office/drawing/2014/main" id="{904E90E4-6FC3-4F62-9B69-B63289292FCC}"/>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4200" b="1" i="0" baseline="0" dirty="0">
              <a:latin typeface="Arial" panose="020B0604020202020204" pitchFamily="34" charset="0"/>
              <a:ea typeface="+mj-ea"/>
              <a:cs typeface="+mj-cs"/>
              <a:sym typeface="Arial" panose="020B0604020202020204" pitchFamily="34" charset="0"/>
            </a:endParaRPr>
          </a:p>
        </p:txBody>
      </p:sp>
      <p:sp>
        <p:nvSpPr>
          <p:cNvPr id="2" name="Otsikko 1">
            <a:extLst>
              <a:ext uri="{FF2B5EF4-FFF2-40B4-BE49-F238E27FC236}">
                <a16:creationId xmlns:a16="http://schemas.microsoft.com/office/drawing/2014/main" id="{A0E0CB56-3495-4C34-A152-2A6DF829887F}"/>
              </a:ext>
            </a:extLst>
          </p:cNvPr>
          <p:cNvSpPr>
            <a:spLocks noGrp="1"/>
          </p:cNvSpPr>
          <p:nvPr>
            <p:ph type="ctrTitle"/>
          </p:nvPr>
        </p:nvSpPr>
        <p:spPr>
          <a:xfrm>
            <a:off x="6120000" y="1684338"/>
            <a:ext cx="5580000" cy="1671648"/>
          </a:xfrm>
        </p:spPr>
        <p:txBody>
          <a:bodyPr anchor="b">
            <a:noAutofit/>
          </a:bodyPr>
          <a:lstStyle>
            <a:lvl1pPr algn="l">
              <a:lnSpc>
                <a:spcPct val="90000"/>
              </a:lnSpc>
              <a:defRPr sz="4200" baseline="0"/>
            </a:lvl1pPr>
          </a:lstStyle>
          <a:p>
            <a:r>
              <a:rPr lang="fi-FI"/>
              <a:t>Muokkaa perustyyl. napsautt.</a:t>
            </a:r>
            <a:endParaRPr lang="fi-FI" dirty="0"/>
          </a:p>
        </p:txBody>
      </p:sp>
      <p:sp>
        <p:nvSpPr>
          <p:cNvPr id="3" name="Alaotsikko 2">
            <a:extLst>
              <a:ext uri="{FF2B5EF4-FFF2-40B4-BE49-F238E27FC236}">
                <a16:creationId xmlns:a16="http://schemas.microsoft.com/office/drawing/2014/main" id="{8942C8DB-AC1A-44C6-8643-5202CDA31CAB}"/>
              </a:ext>
            </a:extLst>
          </p:cNvPr>
          <p:cNvSpPr>
            <a:spLocks noGrp="1"/>
          </p:cNvSpPr>
          <p:nvPr>
            <p:ph type="subTitle" idx="1"/>
          </p:nvPr>
        </p:nvSpPr>
        <p:spPr>
          <a:xfrm>
            <a:off x="6120000" y="3960000"/>
            <a:ext cx="4548000" cy="1090155"/>
          </a:xfrm>
        </p:spPr>
        <p:txBody>
          <a:bodyPr anchor="t" anchorCtr="0">
            <a:noAutofit/>
          </a:bodyPr>
          <a:lstStyle>
            <a:lvl1pPr marL="0" indent="0" algn="l">
              <a:spcBef>
                <a:spcPts val="0"/>
              </a:spcBef>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5" name="Kuva 4" descr="Kuva, joka sisältää kohteen piirtäminen&#10;&#10;Kuvaus luotu automaattisesti">
            <a:extLst>
              <a:ext uri="{FF2B5EF4-FFF2-40B4-BE49-F238E27FC236}">
                <a16:creationId xmlns:a16="http://schemas.microsoft.com/office/drawing/2014/main" id="{9F4A7CA4-4ED6-4FA1-A806-89CDFA01838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84441" y="5868000"/>
            <a:ext cx="2885143" cy="396000"/>
          </a:xfrm>
          <a:prstGeom prst="rect">
            <a:avLst/>
          </a:prstGeom>
        </p:spPr>
      </p:pic>
      <p:sp>
        <p:nvSpPr>
          <p:cNvPr id="11" name="Kuvan paikkamerkki 27">
            <a:extLst>
              <a:ext uri="{FF2B5EF4-FFF2-40B4-BE49-F238E27FC236}">
                <a16:creationId xmlns:a16="http://schemas.microsoft.com/office/drawing/2014/main" id="{00DEB010-F5B7-4AFE-B25B-ED8658DAEE41}"/>
              </a:ext>
            </a:extLst>
          </p:cNvPr>
          <p:cNvSpPr>
            <a:spLocks noGrp="1"/>
          </p:cNvSpPr>
          <p:nvPr>
            <p:ph type="pic" sz="quarter" idx="10"/>
          </p:nvPr>
        </p:nvSpPr>
        <p:spPr>
          <a:xfrm>
            <a:off x="-21022" y="-21020"/>
            <a:ext cx="6165763" cy="6888830"/>
          </a:xfrm>
          <a:custGeom>
            <a:avLst/>
            <a:gdLst>
              <a:gd name="connsiteX0" fmla="*/ 0 w 6072188"/>
              <a:gd name="connsiteY0" fmla="*/ 0 h 6865717"/>
              <a:gd name="connsiteX1" fmla="*/ 6072188 w 6072188"/>
              <a:gd name="connsiteY1" fmla="*/ 0 h 6865717"/>
              <a:gd name="connsiteX2" fmla="*/ 6072188 w 6072188"/>
              <a:gd name="connsiteY2" fmla="*/ 6865717 h 6865717"/>
              <a:gd name="connsiteX3" fmla="*/ 0 w 6072188"/>
              <a:gd name="connsiteY3" fmla="*/ 6865717 h 6865717"/>
              <a:gd name="connsiteX4" fmla="*/ 0 w 6072188"/>
              <a:gd name="connsiteY4" fmla="*/ 0 h 6865717"/>
              <a:gd name="connsiteX0" fmla="*/ 0 w 6072188"/>
              <a:gd name="connsiteY0" fmla="*/ 0 h 6885382"/>
              <a:gd name="connsiteX1" fmla="*/ 6072188 w 6072188"/>
              <a:gd name="connsiteY1" fmla="*/ 0 h 6885382"/>
              <a:gd name="connsiteX2" fmla="*/ 6072188 w 6072188"/>
              <a:gd name="connsiteY2" fmla="*/ 6865717 h 6885382"/>
              <a:gd name="connsiteX3" fmla="*/ 3077497 w 6072188"/>
              <a:gd name="connsiteY3" fmla="*/ 6885382 h 6885382"/>
              <a:gd name="connsiteX4" fmla="*/ 0 w 6072188"/>
              <a:gd name="connsiteY4" fmla="*/ 0 h 6885382"/>
              <a:gd name="connsiteX0" fmla="*/ 0 w 6072188"/>
              <a:gd name="connsiteY0" fmla="*/ 0 h 6885382"/>
              <a:gd name="connsiteX1" fmla="*/ 6072188 w 6072188"/>
              <a:gd name="connsiteY1" fmla="*/ 0 h 6885382"/>
              <a:gd name="connsiteX2" fmla="*/ 3077497 w 6072188"/>
              <a:gd name="connsiteY2" fmla="*/ 6885382 h 6885382"/>
              <a:gd name="connsiteX3" fmla="*/ 0 w 6072188"/>
              <a:gd name="connsiteY3" fmla="*/ 0 h 6885382"/>
              <a:gd name="connsiteX0" fmla="*/ 0 w 6160678"/>
              <a:gd name="connsiteY0" fmla="*/ 9832 h 6895214"/>
              <a:gd name="connsiteX1" fmla="*/ 6160678 w 6160678"/>
              <a:gd name="connsiteY1" fmla="*/ 0 h 6895214"/>
              <a:gd name="connsiteX2" fmla="*/ 3077497 w 6160678"/>
              <a:gd name="connsiteY2" fmla="*/ 6895214 h 6895214"/>
              <a:gd name="connsiteX3" fmla="*/ 0 w 6160678"/>
              <a:gd name="connsiteY3" fmla="*/ 9832 h 6895214"/>
              <a:gd name="connsiteX0" fmla="*/ 0 w 6160678"/>
              <a:gd name="connsiteY0" fmla="*/ 9832 h 6875550"/>
              <a:gd name="connsiteX1" fmla="*/ 6160678 w 6160678"/>
              <a:gd name="connsiteY1" fmla="*/ 0 h 6875550"/>
              <a:gd name="connsiteX2" fmla="*/ 3126658 w 6160678"/>
              <a:gd name="connsiteY2" fmla="*/ 6875550 h 6875550"/>
              <a:gd name="connsiteX3" fmla="*/ 0 w 6160678"/>
              <a:gd name="connsiteY3" fmla="*/ 9832 h 6875550"/>
              <a:gd name="connsiteX0" fmla="*/ 0 w 6239336"/>
              <a:gd name="connsiteY0" fmla="*/ 0 h 6875550"/>
              <a:gd name="connsiteX1" fmla="*/ 6239336 w 6239336"/>
              <a:gd name="connsiteY1" fmla="*/ 0 h 6875550"/>
              <a:gd name="connsiteX2" fmla="*/ 3205316 w 6239336"/>
              <a:gd name="connsiteY2" fmla="*/ 6875550 h 6875550"/>
              <a:gd name="connsiteX3" fmla="*/ 0 w 6239336"/>
              <a:gd name="connsiteY3" fmla="*/ 0 h 6875550"/>
              <a:gd name="connsiteX0" fmla="*/ 0 w 6239336"/>
              <a:gd name="connsiteY0" fmla="*/ 0 h 6822998"/>
              <a:gd name="connsiteX1" fmla="*/ 6239336 w 6239336"/>
              <a:gd name="connsiteY1" fmla="*/ 0 h 6822998"/>
              <a:gd name="connsiteX2" fmla="*/ 3226337 w 6239336"/>
              <a:gd name="connsiteY2" fmla="*/ 6822998 h 6822998"/>
              <a:gd name="connsiteX3" fmla="*/ 0 w 6239336"/>
              <a:gd name="connsiteY3" fmla="*/ 0 h 6822998"/>
              <a:gd name="connsiteX0" fmla="*/ 0 w 6144743"/>
              <a:gd name="connsiteY0" fmla="*/ 0 h 6822998"/>
              <a:gd name="connsiteX1" fmla="*/ 6144743 w 6144743"/>
              <a:gd name="connsiteY1" fmla="*/ 10511 h 6822998"/>
              <a:gd name="connsiteX2" fmla="*/ 3226337 w 6144743"/>
              <a:gd name="connsiteY2" fmla="*/ 6822998 h 6822998"/>
              <a:gd name="connsiteX3" fmla="*/ 0 w 6144743"/>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43848"/>
              <a:gd name="connsiteX1" fmla="*/ 6144742 w 6144742"/>
              <a:gd name="connsiteY1" fmla="*/ 31361 h 6843848"/>
              <a:gd name="connsiteX2" fmla="*/ 3236847 w 6144742"/>
              <a:gd name="connsiteY2" fmla="*/ 6843848 h 6843848"/>
              <a:gd name="connsiteX3" fmla="*/ 0 w 6144742"/>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Lst>
            <a:ahLst/>
            <a:cxnLst>
              <a:cxn ang="0">
                <a:pos x="connsiteX0" y="connsiteY0"/>
              </a:cxn>
              <a:cxn ang="0">
                <a:pos x="connsiteX1" y="connsiteY1"/>
              </a:cxn>
              <a:cxn ang="0">
                <a:pos x="connsiteX2" y="connsiteY2"/>
              </a:cxn>
              <a:cxn ang="0">
                <a:pos x="connsiteX3" y="connsiteY3"/>
              </a:cxn>
            </a:cxnLst>
            <a:rect l="l" t="t" r="r" b="b"/>
            <a:pathLst>
              <a:path w="6165763" h="6833423">
                <a:moveTo>
                  <a:pt x="0" y="0"/>
                </a:moveTo>
                <a:cubicBezTo>
                  <a:pt x="6133268" y="34781"/>
                  <a:pt x="64026" y="17432"/>
                  <a:pt x="6165763" y="20936"/>
                </a:cubicBezTo>
                <a:cubicBezTo>
                  <a:pt x="3231031" y="6832234"/>
                  <a:pt x="4227166" y="4562594"/>
                  <a:pt x="3257868" y="6833423"/>
                </a:cubicBezTo>
                <a:cubicBezTo>
                  <a:pt x="-7232" y="-52592"/>
                  <a:pt x="3223060" y="6833887"/>
                  <a:pt x="0" y="0"/>
                </a:cubicBezTo>
                <a:close/>
              </a:path>
            </a:pathLst>
          </a:custGeom>
        </p:spPr>
        <p:txBody>
          <a:bodyPr/>
          <a:lstStyle/>
          <a:p>
            <a:r>
              <a:rPr lang="fi-FI"/>
              <a:t>Lisää kuva napsauttamalla kuvaketta</a:t>
            </a:r>
          </a:p>
        </p:txBody>
      </p:sp>
      <p:sp>
        <p:nvSpPr>
          <p:cNvPr id="12" name="Vapaamuotoinen: Muoto 11">
            <a:extLst>
              <a:ext uri="{FF2B5EF4-FFF2-40B4-BE49-F238E27FC236}">
                <a16:creationId xmlns:a16="http://schemas.microsoft.com/office/drawing/2014/main" id="{8F398C1A-DF87-4D61-B03C-31FC69B2D58E}"/>
              </a:ext>
            </a:extLst>
          </p:cNvPr>
          <p:cNvSpPr/>
          <p:nvPr userDrawn="1"/>
        </p:nvSpPr>
        <p:spPr>
          <a:xfrm>
            <a:off x="351" y="0"/>
            <a:ext cx="3247345" cy="6875550"/>
          </a:xfrm>
          <a:custGeom>
            <a:avLst/>
            <a:gdLst>
              <a:gd name="connsiteX0" fmla="*/ 0 w 3087330"/>
              <a:gd name="connsiteY0" fmla="*/ 0 h 6921910"/>
              <a:gd name="connsiteX1" fmla="*/ 3087330 w 3087330"/>
              <a:gd name="connsiteY1" fmla="*/ 6921910 h 6921910"/>
              <a:gd name="connsiteX2" fmla="*/ 9833 w 3087330"/>
              <a:gd name="connsiteY2" fmla="*/ 6921910 h 6921910"/>
              <a:gd name="connsiteX3" fmla="*/ 0 w 3087330"/>
              <a:gd name="connsiteY3" fmla="*/ 0 h 6921910"/>
              <a:gd name="connsiteX0" fmla="*/ 1091 w 3088421"/>
              <a:gd name="connsiteY0" fmla="*/ 0 h 6921910"/>
              <a:gd name="connsiteX1" fmla="*/ 3088421 w 3088421"/>
              <a:gd name="connsiteY1" fmla="*/ 6921910 h 6921910"/>
              <a:gd name="connsiteX2" fmla="*/ 927 w 3088421"/>
              <a:gd name="connsiteY2" fmla="*/ 6921910 h 6921910"/>
              <a:gd name="connsiteX3" fmla="*/ 1091 w 3088421"/>
              <a:gd name="connsiteY3" fmla="*/ 0 h 6921910"/>
            </a:gdLst>
            <a:ahLst/>
            <a:cxnLst>
              <a:cxn ang="0">
                <a:pos x="connsiteX0" y="connsiteY0"/>
              </a:cxn>
              <a:cxn ang="0">
                <a:pos x="connsiteX1" y="connsiteY1"/>
              </a:cxn>
              <a:cxn ang="0">
                <a:pos x="connsiteX2" y="connsiteY2"/>
              </a:cxn>
              <a:cxn ang="0">
                <a:pos x="connsiteX3" y="connsiteY3"/>
              </a:cxn>
            </a:cxnLst>
            <a:rect l="l" t="t" r="r" b="b"/>
            <a:pathLst>
              <a:path w="3088421" h="6921910">
                <a:moveTo>
                  <a:pt x="1091" y="0"/>
                </a:moveTo>
                <a:lnTo>
                  <a:pt x="3088421" y="6921910"/>
                </a:lnTo>
                <a:lnTo>
                  <a:pt x="927" y="6921910"/>
                </a:lnTo>
                <a:cubicBezTo>
                  <a:pt x="-2351" y="4614607"/>
                  <a:pt x="4369" y="2307303"/>
                  <a:pt x="10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1287050740"/>
      </p:ext>
    </p:extLst>
  </p:cSld>
  <p:clrMapOvr>
    <a:masterClrMapping/>
  </p:clrMapOvr>
  <p:extLst>
    <p:ext uri="{DCECCB84-F9BA-43D5-87BE-67443E8EF086}">
      <p15:sldGuideLst xmlns:p15="http://schemas.microsoft.com/office/powerpoint/2012/main">
        <p15:guide id="1" pos="1912">
          <p15:clr>
            <a:srgbClr val="FBAE40"/>
          </p15:clr>
        </p15:guide>
        <p15:guide id="2" pos="386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tsikkodia - englanti">
    <p:spTree>
      <p:nvGrpSpPr>
        <p:cNvPr id="1" name=""/>
        <p:cNvGrpSpPr/>
        <p:nvPr/>
      </p:nvGrpSpPr>
      <p:grpSpPr>
        <a:xfrm>
          <a:off x="0" y="0"/>
          <a:ext cx="0" cy="0"/>
          <a:chOff x="0" y="0"/>
          <a:chExt cx="0" cy="0"/>
        </a:xfrm>
      </p:grpSpPr>
      <p:graphicFrame>
        <p:nvGraphicFramePr>
          <p:cNvPr id="5" name="Objekti 4" hidden="1">
            <a:extLst>
              <a:ext uri="{FF2B5EF4-FFF2-40B4-BE49-F238E27FC236}">
                <a16:creationId xmlns:a16="http://schemas.microsoft.com/office/drawing/2014/main" id="{1775F9A7-438D-40EB-88E3-022EEEDF07E1}"/>
              </a:ext>
            </a:extLst>
          </p:cNvPr>
          <p:cNvGraphicFramePr>
            <a:graphicFrameLocks noChangeAspect="1"/>
          </p:cNvGraphicFramePr>
          <p:nvPr userDrawn="1">
            <p:custDataLst>
              <p:tags r:id="rId2"/>
            </p:custDataLst>
            <p:extLst>
              <p:ext uri="{D42A27DB-BD31-4B8C-83A1-F6EECF244321}">
                <p14:modId xmlns:p14="http://schemas.microsoft.com/office/powerpoint/2010/main" val="270804418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6" name="think-cell Slide" r:id="rId5" imgW="395" imgH="396" progId="TCLayout.ActiveDocument.1">
                  <p:embed/>
                </p:oleObj>
              </mc:Choice>
              <mc:Fallback>
                <p:oleObj name="think-cell Slide" r:id="rId5" imgW="395" imgH="396" progId="TCLayout.ActiveDocument.1">
                  <p:embed/>
                  <p:pic>
                    <p:nvPicPr>
                      <p:cNvPr id="5" name="Objekti 4" hidden="1">
                        <a:extLst>
                          <a:ext uri="{FF2B5EF4-FFF2-40B4-BE49-F238E27FC236}">
                            <a16:creationId xmlns:a16="http://schemas.microsoft.com/office/drawing/2014/main" id="{1775F9A7-438D-40EB-88E3-022EEEDF07E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4" name="Suorakulmio 3" hidden="1">
            <a:extLst>
              <a:ext uri="{FF2B5EF4-FFF2-40B4-BE49-F238E27FC236}">
                <a16:creationId xmlns:a16="http://schemas.microsoft.com/office/drawing/2014/main" id="{07AEF138-DC4F-4E65-BEF8-6BB6CE1407D2}"/>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4200" b="1" i="0" baseline="0" dirty="0">
              <a:latin typeface="Arial" panose="020B0604020202020204" pitchFamily="34" charset="0"/>
              <a:ea typeface="+mj-ea"/>
              <a:cs typeface="+mj-cs"/>
              <a:sym typeface="Arial" panose="020B0604020202020204" pitchFamily="34" charset="0"/>
            </a:endParaRPr>
          </a:p>
        </p:txBody>
      </p:sp>
      <p:sp>
        <p:nvSpPr>
          <p:cNvPr id="2" name="Otsikko 1">
            <a:extLst>
              <a:ext uri="{FF2B5EF4-FFF2-40B4-BE49-F238E27FC236}">
                <a16:creationId xmlns:a16="http://schemas.microsoft.com/office/drawing/2014/main" id="{A0E0CB56-3495-4C34-A152-2A6DF829887F}"/>
              </a:ext>
            </a:extLst>
          </p:cNvPr>
          <p:cNvSpPr>
            <a:spLocks noGrp="1"/>
          </p:cNvSpPr>
          <p:nvPr>
            <p:ph type="ctrTitle"/>
          </p:nvPr>
        </p:nvSpPr>
        <p:spPr>
          <a:xfrm>
            <a:off x="6120000" y="1684338"/>
            <a:ext cx="5580000" cy="1671648"/>
          </a:xfrm>
        </p:spPr>
        <p:txBody>
          <a:bodyPr anchor="b">
            <a:noAutofit/>
          </a:bodyPr>
          <a:lstStyle>
            <a:lvl1pPr algn="l">
              <a:lnSpc>
                <a:spcPct val="90000"/>
              </a:lnSpc>
              <a:defRPr sz="4200" baseline="0"/>
            </a:lvl1pPr>
          </a:lstStyle>
          <a:p>
            <a:r>
              <a:rPr lang="fi-FI"/>
              <a:t>Muokkaa perustyyl. napsautt.</a:t>
            </a:r>
            <a:endParaRPr lang="fi-FI" dirty="0"/>
          </a:p>
        </p:txBody>
      </p:sp>
      <p:sp>
        <p:nvSpPr>
          <p:cNvPr id="3" name="Alaotsikko 2">
            <a:extLst>
              <a:ext uri="{FF2B5EF4-FFF2-40B4-BE49-F238E27FC236}">
                <a16:creationId xmlns:a16="http://schemas.microsoft.com/office/drawing/2014/main" id="{8942C8DB-AC1A-44C6-8643-5202CDA31CAB}"/>
              </a:ext>
            </a:extLst>
          </p:cNvPr>
          <p:cNvSpPr>
            <a:spLocks noGrp="1"/>
          </p:cNvSpPr>
          <p:nvPr>
            <p:ph type="subTitle" idx="1"/>
          </p:nvPr>
        </p:nvSpPr>
        <p:spPr>
          <a:xfrm>
            <a:off x="6120000" y="3960000"/>
            <a:ext cx="4548000" cy="1090155"/>
          </a:xfrm>
        </p:spPr>
        <p:txBody>
          <a:bodyPr anchor="t" anchorCtr="0">
            <a:noAutofit/>
          </a:bodyPr>
          <a:lstStyle>
            <a:lvl1pPr marL="0" indent="0" algn="l">
              <a:spcBef>
                <a:spcPts val="0"/>
              </a:spcBef>
              <a:buNone/>
              <a:defRPr sz="20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i-FI"/>
              <a:t>Muokkaa alaotsikon perustyyliä napsautt.</a:t>
            </a:r>
            <a:endParaRPr lang="fi-FI" dirty="0"/>
          </a:p>
        </p:txBody>
      </p:sp>
      <p:pic>
        <p:nvPicPr>
          <p:cNvPr id="6" name="Kuva 5">
            <a:extLst>
              <a:ext uri="{FF2B5EF4-FFF2-40B4-BE49-F238E27FC236}">
                <a16:creationId xmlns:a16="http://schemas.microsoft.com/office/drawing/2014/main" id="{075F315D-BAFC-4A17-A399-B77A8A231699}"/>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099681" y="5868000"/>
            <a:ext cx="3394286" cy="396000"/>
          </a:xfrm>
          <a:prstGeom prst="rect">
            <a:avLst/>
          </a:prstGeom>
        </p:spPr>
      </p:pic>
      <p:sp>
        <p:nvSpPr>
          <p:cNvPr id="11" name="Kuvan paikkamerkki 27">
            <a:extLst>
              <a:ext uri="{FF2B5EF4-FFF2-40B4-BE49-F238E27FC236}">
                <a16:creationId xmlns:a16="http://schemas.microsoft.com/office/drawing/2014/main" id="{84402215-6AC6-4A31-86F4-BA0772630FA3}"/>
              </a:ext>
            </a:extLst>
          </p:cNvPr>
          <p:cNvSpPr>
            <a:spLocks noGrp="1"/>
          </p:cNvSpPr>
          <p:nvPr>
            <p:ph type="pic" sz="quarter" idx="10"/>
          </p:nvPr>
        </p:nvSpPr>
        <p:spPr>
          <a:xfrm>
            <a:off x="-21022" y="-21020"/>
            <a:ext cx="6165763" cy="6888830"/>
          </a:xfrm>
          <a:custGeom>
            <a:avLst/>
            <a:gdLst>
              <a:gd name="connsiteX0" fmla="*/ 0 w 6072188"/>
              <a:gd name="connsiteY0" fmla="*/ 0 h 6865717"/>
              <a:gd name="connsiteX1" fmla="*/ 6072188 w 6072188"/>
              <a:gd name="connsiteY1" fmla="*/ 0 h 6865717"/>
              <a:gd name="connsiteX2" fmla="*/ 6072188 w 6072188"/>
              <a:gd name="connsiteY2" fmla="*/ 6865717 h 6865717"/>
              <a:gd name="connsiteX3" fmla="*/ 0 w 6072188"/>
              <a:gd name="connsiteY3" fmla="*/ 6865717 h 6865717"/>
              <a:gd name="connsiteX4" fmla="*/ 0 w 6072188"/>
              <a:gd name="connsiteY4" fmla="*/ 0 h 6865717"/>
              <a:gd name="connsiteX0" fmla="*/ 0 w 6072188"/>
              <a:gd name="connsiteY0" fmla="*/ 0 h 6885382"/>
              <a:gd name="connsiteX1" fmla="*/ 6072188 w 6072188"/>
              <a:gd name="connsiteY1" fmla="*/ 0 h 6885382"/>
              <a:gd name="connsiteX2" fmla="*/ 6072188 w 6072188"/>
              <a:gd name="connsiteY2" fmla="*/ 6865717 h 6885382"/>
              <a:gd name="connsiteX3" fmla="*/ 3077497 w 6072188"/>
              <a:gd name="connsiteY3" fmla="*/ 6885382 h 6885382"/>
              <a:gd name="connsiteX4" fmla="*/ 0 w 6072188"/>
              <a:gd name="connsiteY4" fmla="*/ 0 h 6885382"/>
              <a:gd name="connsiteX0" fmla="*/ 0 w 6072188"/>
              <a:gd name="connsiteY0" fmla="*/ 0 h 6885382"/>
              <a:gd name="connsiteX1" fmla="*/ 6072188 w 6072188"/>
              <a:gd name="connsiteY1" fmla="*/ 0 h 6885382"/>
              <a:gd name="connsiteX2" fmla="*/ 3077497 w 6072188"/>
              <a:gd name="connsiteY2" fmla="*/ 6885382 h 6885382"/>
              <a:gd name="connsiteX3" fmla="*/ 0 w 6072188"/>
              <a:gd name="connsiteY3" fmla="*/ 0 h 6885382"/>
              <a:gd name="connsiteX0" fmla="*/ 0 w 6160678"/>
              <a:gd name="connsiteY0" fmla="*/ 9832 h 6895214"/>
              <a:gd name="connsiteX1" fmla="*/ 6160678 w 6160678"/>
              <a:gd name="connsiteY1" fmla="*/ 0 h 6895214"/>
              <a:gd name="connsiteX2" fmla="*/ 3077497 w 6160678"/>
              <a:gd name="connsiteY2" fmla="*/ 6895214 h 6895214"/>
              <a:gd name="connsiteX3" fmla="*/ 0 w 6160678"/>
              <a:gd name="connsiteY3" fmla="*/ 9832 h 6895214"/>
              <a:gd name="connsiteX0" fmla="*/ 0 w 6160678"/>
              <a:gd name="connsiteY0" fmla="*/ 9832 h 6875550"/>
              <a:gd name="connsiteX1" fmla="*/ 6160678 w 6160678"/>
              <a:gd name="connsiteY1" fmla="*/ 0 h 6875550"/>
              <a:gd name="connsiteX2" fmla="*/ 3126658 w 6160678"/>
              <a:gd name="connsiteY2" fmla="*/ 6875550 h 6875550"/>
              <a:gd name="connsiteX3" fmla="*/ 0 w 6160678"/>
              <a:gd name="connsiteY3" fmla="*/ 9832 h 6875550"/>
              <a:gd name="connsiteX0" fmla="*/ 0 w 6239336"/>
              <a:gd name="connsiteY0" fmla="*/ 0 h 6875550"/>
              <a:gd name="connsiteX1" fmla="*/ 6239336 w 6239336"/>
              <a:gd name="connsiteY1" fmla="*/ 0 h 6875550"/>
              <a:gd name="connsiteX2" fmla="*/ 3205316 w 6239336"/>
              <a:gd name="connsiteY2" fmla="*/ 6875550 h 6875550"/>
              <a:gd name="connsiteX3" fmla="*/ 0 w 6239336"/>
              <a:gd name="connsiteY3" fmla="*/ 0 h 6875550"/>
              <a:gd name="connsiteX0" fmla="*/ 0 w 6239336"/>
              <a:gd name="connsiteY0" fmla="*/ 0 h 6822998"/>
              <a:gd name="connsiteX1" fmla="*/ 6239336 w 6239336"/>
              <a:gd name="connsiteY1" fmla="*/ 0 h 6822998"/>
              <a:gd name="connsiteX2" fmla="*/ 3226337 w 6239336"/>
              <a:gd name="connsiteY2" fmla="*/ 6822998 h 6822998"/>
              <a:gd name="connsiteX3" fmla="*/ 0 w 6239336"/>
              <a:gd name="connsiteY3" fmla="*/ 0 h 6822998"/>
              <a:gd name="connsiteX0" fmla="*/ 0 w 6144743"/>
              <a:gd name="connsiteY0" fmla="*/ 0 h 6822998"/>
              <a:gd name="connsiteX1" fmla="*/ 6144743 w 6144743"/>
              <a:gd name="connsiteY1" fmla="*/ 10511 h 6822998"/>
              <a:gd name="connsiteX2" fmla="*/ 3226337 w 6144743"/>
              <a:gd name="connsiteY2" fmla="*/ 6822998 h 6822998"/>
              <a:gd name="connsiteX3" fmla="*/ 0 w 6144743"/>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34232"/>
              <a:gd name="connsiteY0" fmla="*/ 0 h 6822998"/>
              <a:gd name="connsiteX1" fmla="*/ 6134232 w 6134232"/>
              <a:gd name="connsiteY1" fmla="*/ 10511 h 6822998"/>
              <a:gd name="connsiteX2" fmla="*/ 3226337 w 6134232"/>
              <a:gd name="connsiteY2" fmla="*/ 6822998 h 6822998"/>
              <a:gd name="connsiteX3" fmla="*/ 0 w 6134232"/>
              <a:gd name="connsiteY3" fmla="*/ 0 h 6822998"/>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33423"/>
              <a:gd name="connsiteX1" fmla="*/ 6144742 w 6144742"/>
              <a:gd name="connsiteY1" fmla="*/ 20936 h 6833423"/>
              <a:gd name="connsiteX2" fmla="*/ 3236847 w 6144742"/>
              <a:gd name="connsiteY2" fmla="*/ 6833423 h 6833423"/>
              <a:gd name="connsiteX3" fmla="*/ 0 w 6144742"/>
              <a:gd name="connsiteY3" fmla="*/ 0 h 6833423"/>
              <a:gd name="connsiteX0" fmla="*/ 0 w 6144742"/>
              <a:gd name="connsiteY0" fmla="*/ 0 h 6843848"/>
              <a:gd name="connsiteX1" fmla="*/ 6144742 w 6144742"/>
              <a:gd name="connsiteY1" fmla="*/ 31361 h 6843848"/>
              <a:gd name="connsiteX2" fmla="*/ 3236847 w 6144742"/>
              <a:gd name="connsiteY2" fmla="*/ 6843848 h 6843848"/>
              <a:gd name="connsiteX3" fmla="*/ 0 w 6144742"/>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43848"/>
              <a:gd name="connsiteX1" fmla="*/ 6165763 w 6165763"/>
              <a:gd name="connsiteY1" fmla="*/ 31361 h 6843848"/>
              <a:gd name="connsiteX2" fmla="*/ 3257868 w 6165763"/>
              <a:gd name="connsiteY2" fmla="*/ 6843848 h 6843848"/>
              <a:gd name="connsiteX3" fmla="*/ 0 w 6165763"/>
              <a:gd name="connsiteY3" fmla="*/ 0 h 6843848"/>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 name="connsiteX0" fmla="*/ 0 w 6165763"/>
              <a:gd name="connsiteY0" fmla="*/ 0 h 6833423"/>
              <a:gd name="connsiteX1" fmla="*/ 6165763 w 6165763"/>
              <a:gd name="connsiteY1" fmla="*/ 20936 h 6833423"/>
              <a:gd name="connsiteX2" fmla="*/ 3257868 w 6165763"/>
              <a:gd name="connsiteY2" fmla="*/ 6833423 h 6833423"/>
              <a:gd name="connsiteX3" fmla="*/ 0 w 6165763"/>
              <a:gd name="connsiteY3" fmla="*/ 0 h 6833423"/>
            </a:gdLst>
            <a:ahLst/>
            <a:cxnLst>
              <a:cxn ang="0">
                <a:pos x="connsiteX0" y="connsiteY0"/>
              </a:cxn>
              <a:cxn ang="0">
                <a:pos x="connsiteX1" y="connsiteY1"/>
              </a:cxn>
              <a:cxn ang="0">
                <a:pos x="connsiteX2" y="connsiteY2"/>
              </a:cxn>
              <a:cxn ang="0">
                <a:pos x="connsiteX3" y="connsiteY3"/>
              </a:cxn>
            </a:cxnLst>
            <a:rect l="l" t="t" r="r" b="b"/>
            <a:pathLst>
              <a:path w="6165763" h="6833423">
                <a:moveTo>
                  <a:pt x="0" y="0"/>
                </a:moveTo>
                <a:cubicBezTo>
                  <a:pt x="6133268" y="34781"/>
                  <a:pt x="64026" y="17432"/>
                  <a:pt x="6165763" y="20936"/>
                </a:cubicBezTo>
                <a:cubicBezTo>
                  <a:pt x="3231031" y="6832234"/>
                  <a:pt x="4227166" y="4562594"/>
                  <a:pt x="3257868" y="6833423"/>
                </a:cubicBezTo>
                <a:cubicBezTo>
                  <a:pt x="-7232" y="-52592"/>
                  <a:pt x="3223060" y="6833887"/>
                  <a:pt x="0" y="0"/>
                </a:cubicBezTo>
                <a:close/>
              </a:path>
            </a:pathLst>
          </a:custGeom>
        </p:spPr>
        <p:txBody>
          <a:bodyPr/>
          <a:lstStyle/>
          <a:p>
            <a:r>
              <a:rPr lang="fi-FI"/>
              <a:t>Lisää kuva napsauttamalla kuvaketta</a:t>
            </a:r>
          </a:p>
        </p:txBody>
      </p:sp>
      <p:sp>
        <p:nvSpPr>
          <p:cNvPr id="12" name="Vapaamuotoinen: Muoto 11">
            <a:extLst>
              <a:ext uri="{FF2B5EF4-FFF2-40B4-BE49-F238E27FC236}">
                <a16:creationId xmlns:a16="http://schemas.microsoft.com/office/drawing/2014/main" id="{25D75359-5C42-4AFB-A0B2-9C9301613CC9}"/>
              </a:ext>
            </a:extLst>
          </p:cNvPr>
          <p:cNvSpPr/>
          <p:nvPr userDrawn="1"/>
        </p:nvSpPr>
        <p:spPr>
          <a:xfrm>
            <a:off x="351" y="0"/>
            <a:ext cx="3247345" cy="6875550"/>
          </a:xfrm>
          <a:custGeom>
            <a:avLst/>
            <a:gdLst>
              <a:gd name="connsiteX0" fmla="*/ 0 w 3087330"/>
              <a:gd name="connsiteY0" fmla="*/ 0 h 6921910"/>
              <a:gd name="connsiteX1" fmla="*/ 3087330 w 3087330"/>
              <a:gd name="connsiteY1" fmla="*/ 6921910 h 6921910"/>
              <a:gd name="connsiteX2" fmla="*/ 9833 w 3087330"/>
              <a:gd name="connsiteY2" fmla="*/ 6921910 h 6921910"/>
              <a:gd name="connsiteX3" fmla="*/ 0 w 3087330"/>
              <a:gd name="connsiteY3" fmla="*/ 0 h 6921910"/>
              <a:gd name="connsiteX0" fmla="*/ 1091 w 3088421"/>
              <a:gd name="connsiteY0" fmla="*/ 0 h 6921910"/>
              <a:gd name="connsiteX1" fmla="*/ 3088421 w 3088421"/>
              <a:gd name="connsiteY1" fmla="*/ 6921910 h 6921910"/>
              <a:gd name="connsiteX2" fmla="*/ 927 w 3088421"/>
              <a:gd name="connsiteY2" fmla="*/ 6921910 h 6921910"/>
              <a:gd name="connsiteX3" fmla="*/ 1091 w 3088421"/>
              <a:gd name="connsiteY3" fmla="*/ 0 h 6921910"/>
            </a:gdLst>
            <a:ahLst/>
            <a:cxnLst>
              <a:cxn ang="0">
                <a:pos x="connsiteX0" y="connsiteY0"/>
              </a:cxn>
              <a:cxn ang="0">
                <a:pos x="connsiteX1" y="connsiteY1"/>
              </a:cxn>
              <a:cxn ang="0">
                <a:pos x="connsiteX2" y="connsiteY2"/>
              </a:cxn>
              <a:cxn ang="0">
                <a:pos x="connsiteX3" y="connsiteY3"/>
              </a:cxn>
            </a:cxnLst>
            <a:rect l="l" t="t" r="r" b="b"/>
            <a:pathLst>
              <a:path w="3088421" h="6921910">
                <a:moveTo>
                  <a:pt x="1091" y="0"/>
                </a:moveTo>
                <a:lnTo>
                  <a:pt x="3088421" y="6921910"/>
                </a:lnTo>
                <a:lnTo>
                  <a:pt x="927" y="6921910"/>
                </a:lnTo>
                <a:cubicBezTo>
                  <a:pt x="-2351" y="4614607"/>
                  <a:pt x="4369" y="2307303"/>
                  <a:pt x="1091"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Tree>
    <p:extLst>
      <p:ext uri="{BB962C8B-B14F-4D97-AF65-F5344CB8AC3E}">
        <p14:creationId xmlns:p14="http://schemas.microsoft.com/office/powerpoint/2010/main" val="3294291072"/>
      </p:ext>
    </p:extLst>
  </p:cSld>
  <p:clrMapOvr>
    <a:masterClrMapping/>
  </p:clrMapOvr>
  <p:extLst>
    <p:ext uri="{DCECCB84-F9BA-43D5-87BE-67443E8EF086}">
      <p15:sldGuideLst xmlns:p15="http://schemas.microsoft.com/office/powerpoint/2012/main">
        <p15:guide id="1" pos="1912">
          <p15:clr>
            <a:srgbClr val="FBAE40"/>
          </p15:clr>
        </p15:guide>
        <p15:guide id="2" pos="386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i ja kapea kuva">
    <p:spTree>
      <p:nvGrpSpPr>
        <p:cNvPr id="1" name=""/>
        <p:cNvGrpSpPr/>
        <p:nvPr/>
      </p:nvGrpSpPr>
      <p:grpSpPr>
        <a:xfrm>
          <a:off x="0" y="0"/>
          <a:ext cx="0" cy="0"/>
          <a:chOff x="0" y="0"/>
          <a:chExt cx="0" cy="0"/>
        </a:xfrm>
      </p:grpSpPr>
      <p:graphicFrame>
        <p:nvGraphicFramePr>
          <p:cNvPr id="7" name="Objekti 6" hidden="1">
            <a:extLst>
              <a:ext uri="{FF2B5EF4-FFF2-40B4-BE49-F238E27FC236}">
                <a16:creationId xmlns:a16="http://schemas.microsoft.com/office/drawing/2014/main" id="{C3BA4035-6220-4369-A76C-FB533DDAEC47}"/>
              </a:ext>
            </a:extLst>
          </p:cNvPr>
          <p:cNvGraphicFramePr>
            <a:graphicFrameLocks noChangeAspect="1"/>
          </p:cNvGraphicFramePr>
          <p:nvPr userDrawn="1">
            <p:custDataLst>
              <p:tags r:id="rId2"/>
            </p:custDataLst>
            <p:extLst>
              <p:ext uri="{D42A27DB-BD31-4B8C-83A1-F6EECF244321}">
                <p14:modId xmlns:p14="http://schemas.microsoft.com/office/powerpoint/2010/main" val="8914917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60" name="think-cell Slide" r:id="rId5" imgW="395" imgH="396" progId="TCLayout.ActiveDocument.1">
                  <p:embed/>
                </p:oleObj>
              </mc:Choice>
              <mc:Fallback>
                <p:oleObj name="think-cell Slide" r:id="rId5" imgW="395" imgH="396" progId="TCLayout.ActiveDocument.1">
                  <p:embed/>
                  <p:pic>
                    <p:nvPicPr>
                      <p:cNvPr id="7" name="Objekti 6" hidden="1">
                        <a:extLst>
                          <a:ext uri="{FF2B5EF4-FFF2-40B4-BE49-F238E27FC236}">
                            <a16:creationId xmlns:a16="http://schemas.microsoft.com/office/drawing/2014/main" id="{C3BA4035-6220-4369-A76C-FB533DDAEC4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Suorakulmio 5" hidden="1">
            <a:extLst>
              <a:ext uri="{FF2B5EF4-FFF2-40B4-BE49-F238E27FC236}">
                <a16:creationId xmlns:a16="http://schemas.microsoft.com/office/drawing/2014/main" id="{BC77A103-0051-479A-9849-2F36F002AF23}"/>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3200" b="1" i="0" baseline="0" dirty="0">
              <a:latin typeface="Arial" panose="020B0604020202020204" pitchFamily="34" charset="0"/>
              <a:ea typeface="+mj-ea"/>
              <a:cs typeface="+mj-cs"/>
              <a:sym typeface="Arial" panose="020B0604020202020204" pitchFamily="34" charset="0"/>
            </a:endParaRPr>
          </a:p>
        </p:txBody>
      </p:sp>
      <p:sp>
        <p:nvSpPr>
          <p:cNvPr id="2" name="Otsikko 1">
            <a:extLst>
              <a:ext uri="{FF2B5EF4-FFF2-40B4-BE49-F238E27FC236}">
                <a16:creationId xmlns:a16="http://schemas.microsoft.com/office/drawing/2014/main" id="{0CF3911C-5FB4-48D1-A672-900DDF1A507B}"/>
              </a:ext>
            </a:extLst>
          </p:cNvPr>
          <p:cNvSpPr>
            <a:spLocks noGrp="1"/>
          </p:cNvSpPr>
          <p:nvPr>
            <p:ph type="title"/>
          </p:nvPr>
        </p:nvSpPr>
        <p:spPr>
          <a:xfrm>
            <a:off x="540000" y="360000"/>
            <a:ext cx="9000000" cy="972000"/>
          </a:xfrm>
        </p:spPr>
        <p:txBody>
          <a:bodyPr/>
          <a:lstStyle/>
          <a:p>
            <a:r>
              <a:rPr lang="fi-FI"/>
              <a:t>Muokkaa perustyyl. napsautt.</a:t>
            </a:r>
            <a:endParaRPr lang="fi-FI" dirty="0"/>
          </a:p>
        </p:txBody>
      </p:sp>
      <p:sp>
        <p:nvSpPr>
          <p:cNvPr id="8" name="Kuvan paikkamerkki 7">
            <a:extLst>
              <a:ext uri="{FF2B5EF4-FFF2-40B4-BE49-F238E27FC236}">
                <a16:creationId xmlns:a16="http://schemas.microsoft.com/office/drawing/2014/main" id="{EE30280F-D683-4C1D-BA9C-E19DD9977BA2}"/>
              </a:ext>
            </a:extLst>
          </p:cNvPr>
          <p:cNvSpPr>
            <a:spLocks noGrp="1"/>
          </p:cNvSpPr>
          <p:nvPr>
            <p:ph type="pic" sz="quarter" idx="13"/>
          </p:nvPr>
        </p:nvSpPr>
        <p:spPr>
          <a:xfrm>
            <a:off x="9330763" y="0"/>
            <a:ext cx="2861237" cy="6867832"/>
          </a:xfrm>
          <a:custGeom>
            <a:avLst/>
            <a:gdLst>
              <a:gd name="connsiteX0" fmla="*/ 0 w 5535612"/>
              <a:gd name="connsiteY0" fmla="*/ 0 h 6858000"/>
              <a:gd name="connsiteX1" fmla="*/ 5535612 w 5535612"/>
              <a:gd name="connsiteY1" fmla="*/ 0 h 6858000"/>
              <a:gd name="connsiteX2" fmla="*/ 5535612 w 5535612"/>
              <a:gd name="connsiteY2" fmla="*/ 6858000 h 6858000"/>
              <a:gd name="connsiteX3" fmla="*/ 0 w 5535612"/>
              <a:gd name="connsiteY3" fmla="*/ 6858000 h 6858000"/>
              <a:gd name="connsiteX4" fmla="*/ 0 w 5535612"/>
              <a:gd name="connsiteY4" fmla="*/ 0 h 6858000"/>
              <a:gd name="connsiteX0" fmla="*/ 0 w 5535612"/>
              <a:gd name="connsiteY0" fmla="*/ 0 h 6867832"/>
              <a:gd name="connsiteX1" fmla="*/ 5535612 w 5535612"/>
              <a:gd name="connsiteY1" fmla="*/ 0 h 6867832"/>
              <a:gd name="connsiteX2" fmla="*/ 5535612 w 5535612"/>
              <a:gd name="connsiteY2" fmla="*/ 6858000 h 6867832"/>
              <a:gd name="connsiteX3" fmla="*/ 2674375 w 5535612"/>
              <a:gd name="connsiteY3" fmla="*/ 6867832 h 6867832"/>
              <a:gd name="connsiteX4" fmla="*/ 0 w 5535612"/>
              <a:gd name="connsiteY4" fmla="*/ 0 h 6867832"/>
              <a:gd name="connsiteX0" fmla="*/ 0 w 2861237"/>
              <a:gd name="connsiteY0" fmla="*/ 6867832 h 6867832"/>
              <a:gd name="connsiteX1" fmla="*/ 2861237 w 2861237"/>
              <a:gd name="connsiteY1" fmla="*/ 0 h 6867832"/>
              <a:gd name="connsiteX2" fmla="*/ 2861237 w 2861237"/>
              <a:gd name="connsiteY2" fmla="*/ 6858000 h 6867832"/>
              <a:gd name="connsiteX3" fmla="*/ 0 w 2861237"/>
              <a:gd name="connsiteY3" fmla="*/ 6867832 h 6867832"/>
              <a:gd name="connsiteX0" fmla="*/ 0 w 2861237"/>
              <a:gd name="connsiteY0" fmla="*/ 6867832 h 6867832"/>
              <a:gd name="connsiteX1" fmla="*/ 2861237 w 2861237"/>
              <a:gd name="connsiteY1" fmla="*/ 0 h 6867832"/>
              <a:gd name="connsiteX2" fmla="*/ 2861237 w 2861237"/>
              <a:gd name="connsiteY2" fmla="*/ 6858000 h 6867832"/>
              <a:gd name="connsiteX3" fmla="*/ 0 w 2861237"/>
              <a:gd name="connsiteY3" fmla="*/ 6867832 h 6867832"/>
              <a:gd name="connsiteX0" fmla="*/ 0 w 2861237"/>
              <a:gd name="connsiteY0" fmla="*/ 6867832 h 6867832"/>
              <a:gd name="connsiteX1" fmla="*/ 2861237 w 2861237"/>
              <a:gd name="connsiteY1" fmla="*/ 0 h 6867832"/>
              <a:gd name="connsiteX2" fmla="*/ 2861237 w 2861237"/>
              <a:gd name="connsiteY2" fmla="*/ 6858000 h 6867832"/>
              <a:gd name="connsiteX3" fmla="*/ 0 w 2861237"/>
              <a:gd name="connsiteY3" fmla="*/ 6867832 h 6867832"/>
              <a:gd name="connsiteX0" fmla="*/ 0 w 2861237"/>
              <a:gd name="connsiteY0" fmla="*/ 6867832 h 6867832"/>
              <a:gd name="connsiteX1" fmla="*/ 2861237 w 2861237"/>
              <a:gd name="connsiteY1" fmla="*/ 0 h 6867832"/>
              <a:gd name="connsiteX2" fmla="*/ 2861237 w 2861237"/>
              <a:gd name="connsiteY2" fmla="*/ 6858000 h 6867832"/>
              <a:gd name="connsiteX3" fmla="*/ 0 w 2861237"/>
              <a:gd name="connsiteY3" fmla="*/ 6867832 h 6867832"/>
            </a:gdLst>
            <a:ahLst/>
            <a:cxnLst>
              <a:cxn ang="0">
                <a:pos x="connsiteX0" y="connsiteY0"/>
              </a:cxn>
              <a:cxn ang="0">
                <a:pos x="connsiteX1" y="connsiteY1"/>
              </a:cxn>
              <a:cxn ang="0">
                <a:pos x="connsiteX2" y="connsiteY2"/>
              </a:cxn>
              <a:cxn ang="0">
                <a:pos x="connsiteX3" y="connsiteY3"/>
              </a:cxn>
            </a:cxnLst>
            <a:rect l="l" t="t" r="r" b="b"/>
            <a:pathLst>
              <a:path w="2861237" h="6867832">
                <a:moveTo>
                  <a:pt x="0" y="6867832"/>
                </a:moveTo>
                <a:lnTo>
                  <a:pt x="2861237" y="0"/>
                </a:lnTo>
                <a:lnTo>
                  <a:pt x="2861237" y="6858000"/>
                </a:lnTo>
                <a:cubicBezTo>
                  <a:pt x="1907491" y="6861277"/>
                  <a:pt x="2851371" y="6844891"/>
                  <a:pt x="0" y="6867832"/>
                </a:cubicBezTo>
                <a:close/>
              </a:path>
            </a:pathLst>
          </a:custGeom>
          <a:ln>
            <a:noFill/>
          </a:ln>
        </p:spPr>
        <p:style>
          <a:lnRef idx="2">
            <a:schemeClr val="accent1"/>
          </a:lnRef>
          <a:fillRef idx="1">
            <a:schemeClr val="lt1"/>
          </a:fillRef>
          <a:effectRef idx="0">
            <a:schemeClr val="accent1"/>
          </a:effectRef>
          <a:fontRef idx="minor">
            <a:schemeClr val="dk1"/>
          </a:fontRef>
        </p:style>
        <p:txBody>
          <a:bodyPr/>
          <a:lstStyle>
            <a:lvl1pPr>
              <a:defRPr/>
            </a:lvl1pPr>
          </a:lstStyle>
          <a:p>
            <a:r>
              <a:rPr lang="fi-FI"/>
              <a:t>Lisää kuva napsauttamalla kuvaketta</a:t>
            </a:r>
            <a:endParaRPr lang="fi-FI" dirty="0"/>
          </a:p>
        </p:txBody>
      </p:sp>
      <p:sp>
        <p:nvSpPr>
          <p:cNvPr id="10" name="Tekstin paikkamerkki 9">
            <a:extLst>
              <a:ext uri="{FF2B5EF4-FFF2-40B4-BE49-F238E27FC236}">
                <a16:creationId xmlns:a16="http://schemas.microsoft.com/office/drawing/2014/main" id="{61B67D3F-C7F8-4CD4-BFBF-7741C4FB5C1C}"/>
              </a:ext>
            </a:extLst>
          </p:cNvPr>
          <p:cNvSpPr>
            <a:spLocks noGrp="1"/>
          </p:cNvSpPr>
          <p:nvPr>
            <p:ph type="body" sz="quarter" idx="14"/>
          </p:nvPr>
        </p:nvSpPr>
        <p:spPr>
          <a:xfrm>
            <a:off x="540000" y="1692000"/>
            <a:ext cx="8999538" cy="43434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3" name="Päivämäärän paikkamerkki 2">
            <a:extLst>
              <a:ext uri="{FF2B5EF4-FFF2-40B4-BE49-F238E27FC236}">
                <a16:creationId xmlns:a16="http://schemas.microsoft.com/office/drawing/2014/main" id="{0CAC1CF6-61E1-438C-BCA1-DFDBD397C7EE}"/>
              </a:ext>
            </a:extLst>
          </p:cNvPr>
          <p:cNvSpPr>
            <a:spLocks noGrp="1"/>
          </p:cNvSpPr>
          <p:nvPr>
            <p:ph type="dt" sz="half" idx="15"/>
          </p:nvPr>
        </p:nvSpPr>
        <p:spPr/>
        <p:txBody>
          <a:bodyPr/>
          <a:lstStyle/>
          <a:p>
            <a:fld id="{CF41500E-4E84-4B90-98DC-C47374230753}" type="datetime1">
              <a:rPr lang="fi-FI" smtClean="0"/>
              <a:t>26.6.2023</a:t>
            </a:fld>
            <a:endParaRPr lang="fi-FI" dirty="0"/>
          </a:p>
        </p:txBody>
      </p:sp>
      <p:sp>
        <p:nvSpPr>
          <p:cNvPr id="4" name="Alatunnisteen paikkamerkki 3">
            <a:extLst>
              <a:ext uri="{FF2B5EF4-FFF2-40B4-BE49-F238E27FC236}">
                <a16:creationId xmlns:a16="http://schemas.microsoft.com/office/drawing/2014/main" id="{8D929283-EBEA-4C7A-A9AB-D452D558076D}"/>
              </a:ext>
            </a:extLst>
          </p:cNvPr>
          <p:cNvSpPr>
            <a:spLocks noGrp="1"/>
          </p:cNvSpPr>
          <p:nvPr>
            <p:ph type="ftr" sz="quarter" idx="16"/>
          </p:nvPr>
        </p:nvSpPr>
        <p:spPr/>
        <p:txBody>
          <a:bodyPr/>
          <a:lstStyle/>
          <a:p>
            <a:endParaRPr lang="fi-FI" dirty="0"/>
          </a:p>
        </p:txBody>
      </p:sp>
      <p:sp>
        <p:nvSpPr>
          <p:cNvPr id="5" name="Dian numeron paikkamerkki 4">
            <a:extLst>
              <a:ext uri="{FF2B5EF4-FFF2-40B4-BE49-F238E27FC236}">
                <a16:creationId xmlns:a16="http://schemas.microsoft.com/office/drawing/2014/main" id="{4D9CB206-E3DA-4C62-92B5-871FD76C223C}"/>
              </a:ext>
            </a:extLst>
          </p:cNvPr>
          <p:cNvSpPr>
            <a:spLocks noGrp="1"/>
          </p:cNvSpPr>
          <p:nvPr>
            <p:ph type="sldNum" sz="quarter" idx="17"/>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3893053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so kuva ja kuvateksti">
    <p:spTree>
      <p:nvGrpSpPr>
        <p:cNvPr id="1" name=""/>
        <p:cNvGrpSpPr/>
        <p:nvPr/>
      </p:nvGrpSpPr>
      <p:grpSpPr>
        <a:xfrm>
          <a:off x="0" y="0"/>
          <a:ext cx="0" cy="0"/>
          <a:chOff x="0" y="0"/>
          <a:chExt cx="0" cy="0"/>
        </a:xfrm>
      </p:grpSpPr>
      <p:graphicFrame>
        <p:nvGraphicFramePr>
          <p:cNvPr id="7" name="Objekti 6" hidden="1">
            <a:extLst>
              <a:ext uri="{FF2B5EF4-FFF2-40B4-BE49-F238E27FC236}">
                <a16:creationId xmlns:a16="http://schemas.microsoft.com/office/drawing/2014/main" id="{21DBFB21-C77C-4E6F-9EE7-50DAABE95815}"/>
              </a:ext>
            </a:extLst>
          </p:cNvPr>
          <p:cNvGraphicFramePr>
            <a:graphicFrameLocks noChangeAspect="1"/>
          </p:cNvGraphicFramePr>
          <p:nvPr userDrawn="1">
            <p:custDataLst>
              <p:tags r:id="rId2"/>
            </p:custDataLst>
            <p:extLst>
              <p:ext uri="{D42A27DB-BD31-4B8C-83A1-F6EECF244321}">
                <p14:modId xmlns:p14="http://schemas.microsoft.com/office/powerpoint/2010/main" val="39666934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4" name="think-cell Slide" r:id="rId5" imgW="395" imgH="396" progId="TCLayout.ActiveDocument.1">
                  <p:embed/>
                </p:oleObj>
              </mc:Choice>
              <mc:Fallback>
                <p:oleObj name="think-cell Slide" r:id="rId5" imgW="395" imgH="396" progId="TCLayout.ActiveDocument.1">
                  <p:embed/>
                  <p:pic>
                    <p:nvPicPr>
                      <p:cNvPr id="7" name="Objekti 6" hidden="1">
                        <a:extLst>
                          <a:ext uri="{FF2B5EF4-FFF2-40B4-BE49-F238E27FC236}">
                            <a16:creationId xmlns:a16="http://schemas.microsoft.com/office/drawing/2014/main" id="{21DBFB21-C77C-4E6F-9EE7-50DAABE9581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Suorakulmio 5" hidden="1">
            <a:extLst>
              <a:ext uri="{FF2B5EF4-FFF2-40B4-BE49-F238E27FC236}">
                <a16:creationId xmlns:a16="http://schemas.microsoft.com/office/drawing/2014/main" id="{C9151F14-D206-4EBA-B08C-6FD305E3790F}"/>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3200" b="1" i="0" baseline="0" dirty="0">
              <a:latin typeface="Arial" panose="020B0604020202020204" pitchFamily="34" charset="0"/>
              <a:ea typeface="+mj-ea"/>
              <a:cs typeface="+mj-cs"/>
              <a:sym typeface="Arial" panose="020B0604020202020204" pitchFamily="34" charset="0"/>
            </a:endParaRPr>
          </a:p>
        </p:txBody>
      </p:sp>
      <p:sp>
        <p:nvSpPr>
          <p:cNvPr id="8" name="Kuvan paikkamerkki 7">
            <a:extLst>
              <a:ext uri="{FF2B5EF4-FFF2-40B4-BE49-F238E27FC236}">
                <a16:creationId xmlns:a16="http://schemas.microsoft.com/office/drawing/2014/main" id="{EE30280F-D683-4C1D-BA9C-E19DD9977BA2}"/>
              </a:ext>
            </a:extLst>
          </p:cNvPr>
          <p:cNvSpPr>
            <a:spLocks noGrp="1"/>
          </p:cNvSpPr>
          <p:nvPr>
            <p:ph type="pic" sz="quarter" idx="13"/>
          </p:nvPr>
        </p:nvSpPr>
        <p:spPr>
          <a:xfrm>
            <a:off x="3048000" y="0"/>
            <a:ext cx="9143999" cy="6867832"/>
          </a:xfrm>
          <a:custGeom>
            <a:avLst/>
            <a:gdLst>
              <a:gd name="connsiteX0" fmla="*/ 0 w 5535612"/>
              <a:gd name="connsiteY0" fmla="*/ 0 h 6858000"/>
              <a:gd name="connsiteX1" fmla="*/ 5535612 w 5535612"/>
              <a:gd name="connsiteY1" fmla="*/ 0 h 6858000"/>
              <a:gd name="connsiteX2" fmla="*/ 5535612 w 5535612"/>
              <a:gd name="connsiteY2" fmla="*/ 6858000 h 6858000"/>
              <a:gd name="connsiteX3" fmla="*/ 0 w 5535612"/>
              <a:gd name="connsiteY3" fmla="*/ 6858000 h 6858000"/>
              <a:gd name="connsiteX4" fmla="*/ 0 w 5535612"/>
              <a:gd name="connsiteY4" fmla="*/ 0 h 6858000"/>
              <a:gd name="connsiteX0" fmla="*/ 0 w 5535612"/>
              <a:gd name="connsiteY0" fmla="*/ 0 h 6867832"/>
              <a:gd name="connsiteX1" fmla="*/ 5535612 w 5535612"/>
              <a:gd name="connsiteY1" fmla="*/ 0 h 6867832"/>
              <a:gd name="connsiteX2" fmla="*/ 5535612 w 5535612"/>
              <a:gd name="connsiteY2" fmla="*/ 6858000 h 6867832"/>
              <a:gd name="connsiteX3" fmla="*/ 2674375 w 5535612"/>
              <a:gd name="connsiteY3" fmla="*/ 6867832 h 6867832"/>
              <a:gd name="connsiteX4" fmla="*/ 0 w 5535612"/>
              <a:gd name="connsiteY4" fmla="*/ 0 h 6867832"/>
              <a:gd name="connsiteX0" fmla="*/ 2714053 w 8249665"/>
              <a:gd name="connsiteY0" fmla="*/ 0 h 6867832"/>
              <a:gd name="connsiteX1" fmla="*/ 8249665 w 8249665"/>
              <a:gd name="connsiteY1" fmla="*/ 0 h 6867832"/>
              <a:gd name="connsiteX2" fmla="*/ 8249665 w 8249665"/>
              <a:gd name="connsiteY2" fmla="*/ 6858000 h 6867832"/>
              <a:gd name="connsiteX3" fmla="*/ 0 w 8249665"/>
              <a:gd name="connsiteY3" fmla="*/ 6867832 h 6867832"/>
              <a:gd name="connsiteX4" fmla="*/ 2714053 w 8249665"/>
              <a:gd name="connsiteY4" fmla="*/ 0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9665" h="6867832">
                <a:moveTo>
                  <a:pt x="2714053" y="0"/>
                </a:moveTo>
                <a:lnTo>
                  <a:pt x="8249665" y="0"/>
                </a:lnTo>
                <a:lnTo>
                  <a:pt x="8249665" y="6858000"/>
                </a:lnTo>
                <a:lnTo>
                  <a:pt x="0" y="6867832"/>
                </a:lnTo>
                <a:lnTo>
                  <a:pt x="2714053" y="0"/>
                </a:lnTo>
                <a:close/>
              </a:path>
            </a:pathLst>
          </a:custGeom>
          <a:ln>
            <a:noFill/>
          </a:ln>
        </p:spPr>
        <p:style>
          <a:lnRef idx="2">
            <a:schemeClr val="accent1"/>
          </a:lnRef>
          <a:fillRef idx="1">
            <a:schemeClr val="lt1"/>
          </a:fillRef>
          <a:effectRef idx="0">
            <a:schemeClr val="accent1"/>
          </a:effectRef>
          <a:fontRef idx="minor">
            <a:schemeClr val="dk1"/>
          </a:fontRef>
        </p:style>
        <p:txBody>
          <a:bodyPr/>
          <a:lstStyle/>
          <a:p>
            <a:r>
              <a:rPr lang="fi-FI"/>
              <a:t>Lisää kuva napsauttamalla kuvaketta</a:t>
            </a:r>
          </a:p>
        </p:txBody>
      </p:sp>
      <p:sp>
        <p:nvSpPr>
          <p:cNvPr id="2" name="Otsikko 1">
            <a:extLst>
              <a:ext uri="{FF2B5EF4-FFF2-40B4-BE49-F238E27FC236}">
                <a16:creationId xmlns:a16="http://schemas.microsoft.com/office/drawing/2014/main" id="{0CF3911C-5FB4-48D1-A672-900DDF1A507B}"/>
              </a:ext>
            </a:extLst>
          </p:cNvPr>
          <p:cNvSpPr>
            <a:spLocks noGrp="1"/>
          </p:cNvSpPr>
          <p:nvPr>
            <p:ph type="title"/>
          </p:nvPr>
        </p:nvSpPr>
        <p:spPr>
          <a:xfrm>
            <a:off x="540000" y="360000"/>
            <a:ext cx="4320000" cy="972000"/>
          </a:xfrm>
        </p:spPr>
        <p:txBody>
          <a:bodyPr/>
          <a:lstStyle/>
          <a:p>
            <a:r>
              <a:rPr lang="fi-FI"/>
              <a:t>Muokkaa perustyyl. napsautt.</a:t>
            </a:r>
            <a:endParaRPr lang="fi-FI" dirty="0"/>
          </a:p>
        </p:txBody>
      </p:sp>
      <p:sp>
        <p:nvSpPr>
          <p:cNvPr id="9" name="Tekstin paikkamerkki 8">
            <a:extLst>
              <a:ext uri="{FF2B5EF4-FFF2-40B4-BE49-F238E27FC236}">
                <a16:creationId xmlns:a16="http://schemas.microsoft.com/office/drawing/2014/main" id="{D24B1201-AD5E-4904-9A14-36A146BEF54F}"/>
              </a:ext>
            </a:extLst>
          </p:cNvPr>
          <p:cNvSpPr>
            <a:spLocks noGrp="1"/>
          </p:cNvSpPr>
          <p:nvPr>
            <p:ph type="body" sz="quarter" idx="14"/>
          </p:nvPr>
        </p:nvSpPr>
        <p:spPr>
          <a:xfrm>
            <a:off x="540000" y="1692000"/>
            <a:ext cx="3986264" cy="2160000"/>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3" name="Päivämäärän paikkamerkki 2">
            <a:extLst>
              <a:ext uri="{FF2B5EF4-FFF2-40B4-BE49-F238E27FC236}">
                <a16:creationId xmlns:a16="http://schemas.microsoft.com/office/drawing/2014/main" id="{B62454FC-59FB-4190-8DB0-2A7A47F1A352}"/>
              </a:ext>
            </a:extLst>
          </p:cNvPr>
          <p:cNvSpPr>
            <a:spLocks noGrp="1"/>
          </p:cNvSpPr>
          <p:nvPr>
            <p:ph type="dt" sz="half" idx="15"/>
          </p:nvPr>
        </p:nvSpPr>
        <p:spPr/>
        <p:txBody>
          <a:bodyPr/>
          <a:lstStyle/>
          <a:p>
            <a:fld id="{885DB2C3-5FB0-4F59-B21B-A70EB4E273A2}" type="datetime1">
              <a:rPr lang="fi-FI" smtClean="0"/>
              <a:t>26.6.2023</a:t>
            </a:fld>
            <a:endParaRPr lang="fi-FI"/>
          </a:p>
        </p:txBody>
      </p:sp>
      <p:sp>
        <p:nvSpPr>
          <p:cNvPr id="4" name="Alatunnisteen paikkamerkki 3">
            <a:extLst>
              <a:ext uri="{FF2B5EF4-FFF2-40B4-BE49-F238E27FC236}">
                <a16:creationId xmlns:a16="http://schemas.microsoft.com/office/drawing/2014/main" id="{35DE6AF3-D091-4C8E-947C-E46F9BFFBD6C}"/>
              </a:ext>
            </a:extLst>
          </p:cNvPr>
          <p:cNvSpPr>
            <a:spLocks noGrp="1"/>
          </p:cNvSpPr>
          <p:nvPr>
            <p:ph type="ftr" sz="quarter" idx="16"/>
          </p:nvPr>
        </p:nvSpPr>
        <p:spPr/>
        <p:txBody>
          <a:bodyPr/>
          <a:lstStyle/>
          <a:p>
            <a:endParaRPr lang="fi-FI" dirty="0"/>
          </a:p>
        </p:txBody>
      </p:sp>
      <p:sp>
        <p:nvSpPr>
          <p:cNvPr id="5" name="Dian numeron paikkamerkki 4">
            <a:extLst>
              <a:ext uri="{FF2B5EF4-FFF2-40B4-BE49-F238E27FC236}">
                <a16:creationId xmlns:a16="http://schemas.microsoft.com/office/drawing/2014/main" id="{EE6F8374-7E9F-4886-A277-DB240A362428}"/>
              </a:ext>
            </a:extLst>
          </p:cNvPr>
          <p:cNvSpPr>
            <a:spLocks noGrp="1"/>
          </p:cNvSpPr>
          <p:nvPr>
            <p:ph type="sldNum" sz="quarter" idx="17"/>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54578666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ksipalstainen tekstisivu">
    <p:spTree>
      <p:nvGrpSpPr>
        <p:cNvPr id="1" name=""/>
        <p:cNvGrpSpPr/>
        <p:nvPr/>
      </p:nvGrpSpPr>
      <p:grpSpPr>
        <a:xfrm>
          <a:off x="0" y="0"/>
          <a:ext cx="0" cy="0"/>
          <a:chOff x="0" y="0"/>
          <a:chExt cx="0" cy="0"/>
        </a:xfrm>
      </p:grpSpPr>
      <p:graphicFrame>
        <p:nvGraphicFramePr>
          <p:cNvPr id="7" name="Objekti 6" hidden="1">
            <a:extLst>
              <a:ext uri="{FF2B5EF4-FFF2-40B4-BE49-F238E27FC236}">
                <a16:creationId xmlns:a16="http://schemas.microsoft.com/office/drawing/2014/main" id="{D3BBE4A8-3732-4C2D-8E9F-CC670BD5D2C8}"/>
              </a:ext>
            </a:extLst>
          </p:cNvPr>
          <p:cNvGraphicFramePr>
            <a:graphicFrameLocks noChangeAspect="1"/>
          </p:cNvGraphicFramePr>
          <p:nvPr userDrawn="1">
            <p:custDataLst>
              <p:tags r:id="rId2"/>
            </p:custDataLst>
            <p:extLst>
              <p:ext uri="{D42A27DB-BD31-4B8C-83A1-F6EECF244321}">
                <p14:modId xmlns:p14="http://schemas.microsoft.com/office/powerpoint/2010/main" val="21382930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8" name="think-cell Slide" r:id="rId5" imgW="395" imgH="396" progId="TCLayout.ActiveDocument.1">
                  <p:embed/>
                </p:oleObj>
              </mc:Choice>
              <mc:Fallback>
                <p:oleObj name="think-cell Slide" r:id="rId5" imgW="395" imgH="396" progId="TCLayout.ActiveDocument.1">
                  <p:embed/>
                  <p:pic>
                    <p:nvPicPr>
                      <p:cNvPr id="7" name="Objekti 6" hidden="1">
                        <a:extLst>
                          <a:ext uri="{FF2B5EF4-FFF2-40B4-BE49-F238E27FC236}">
                            <a16:creationId xmlns:a16="http://schemas.microsoft.com/office/drawing/2014/main" id="{D3BBE4A8-3732-4C2D-8E9F-CC670BD5D2C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Suorakulmio 5" hidden="1">
            <a:extLst>
              <a:ext uri="{FF2B5EF4-FFF2-40B4-BE49-F238E27FC236}">
                <a16:creationId xmlns:a16="http://schemas.microsoft.com/office/drawing/2014/main" id="{E4351BFE-98C7-45A2-A82F-3ECF00E49926}"/>
              </a:ext>
            </a:extLst>
          </p:cNvPr>
          <p:cNvSpPr/>
          <p:nvPr userDrawn="1">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3200" b="1" i="0" baseline="0" dirty="0">
              <a:latin typeface="Arial" panose="020B0604020202020204" pitchFamily="34" charset="0"/>
              <a:ea typeface="+mj-ea"/>
              <a:cs typeface="+mj-cs"/>
              <a:sym typeface="Arial" panose="020B0604020202020204" pitchFamily="34" charset="0"/>
            </a:endParaRPr>
          </a:p>
        </p:txBody>
      </p:sp>
      <p:sp>
        <p:nvSpPr>
          <p:cNvPr id="2" name="Otsikko 1">
            <a:extLst>
              <a:ext uri="{FF2B5EF4-FFF2-40B4-BE49-F238E27FC236}">
                <a16:creationId xmlns:a16="http://schemas.microsoft.com/office/drawing/2014/main" id="{B8A092C2-9800-4696-B18B-CCD2D8D8E193}"/>
              </a:ext>
            </a:extLst>
          </p:cNvPr>
          <p:cNvSpPr>
            <a:spLocks noGrp="1"/>
          </p:cNvSpPr>
          <p:nvPr>
            <p:ph type="title"/>
          </p:nvPr>
        </p:nvSpPr>
        <p:spPr>
          <a:xfrm>
            <a:off x="540000" y="360000"/>
            <a:ext cx="11088000" cy="972000"/>
          </a:xfrm>
        </p:spPr>
        <p:txBody>
          <a:bodyPr/>
          <a:lstStyle/>
          <a:p>
            <a:r>
              <a:rPr lang="fi-FI"/>
              <a:t>Muokkaa perustyyl. napsautt.</a:t>
            </a:r>
            <a:endParaRPr lang="fi-FI" dirty="0"/>
          </a:p>
        </p:txBody>
      </p:sp>
      <p:sp>
        <p:nvSpPr>
          <p:cNvPr id="9" name="Tekstin paikkamerkki 8">
            <a:extLst>
              <a:ext uri="{FF2B5EF4-FFF2-40B4-BE49-F238E27FC236}">
                <a16:creationId xmlns:a16="http://schemas.microsoft.com/office/drawing/2014/main" id="{CCFC2567-2D3D-4693-B59E-EBA2FFD29AD5}"/>
              </a:ext>
            </a:extLst>
          </p:cNvPr>
          <p:cNvSpPr>
            <a:spLocks noGrp="1"/>
          </p:cNvSpPr>
          <p:nvPr>
            <p:ph type="body" sz="quarter" idx="13"/>
          </p:nvPr>
        </p:nvSpPr>
        <p:spPr>
          <a:xfrm>
            <a:off x="540000" y="1692000"/>
            <a:ext cx="5220000" cy="4351338"/>
          </a:xfrm>
        </p:spPr>
        <p:txBody>
          <a:bodyPr/>
          <a:lstStyle>
            <a:lvl1pPr marL="216000" indent="-216000">
              <a:buFont typeface="Arial" panose="020B0604020202020204" pitchFamily="34" charset="0"/>
              <a:buChar char="•"/>
              <a:defRPr/>
            </a:lvl1p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10" name="Tekstin paikkamerkki 8">
            <a:extLst>
              <a:ext uri="{FF2B5EF4-FFF2-40B4-BE49-F238E27FC236}">
                <a16:creationId xmlns:a16="http://schemas.microsoft.com/office/drawing/2014/main" id="{93491ADA-8EBC-42DE-B467-E4F91AC6956D}"/>
              </a:ext>
            </a:extLst>
          </p:cNvPr>
          <p:cNvSpPr>
            <a:spLocks noGrp="1"/>
          </p:cNvSpPr>
          <p:nvPr>
            <p:ph type="body" sz="quarter" idx="14"/>
          </p:nvPr>
        </p:nvSpPr>
        <p:spPr>
          <a:xfrm>
            <a:off x="6408000" y="1692000"/>
            <a:ext cx="5220000" cy="4351338"/>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endParaRPr lang="fi-FI" dirty="0"/>
          </a:p>
        </p:txBody>
      </p:sp>
      <p:sp>
        <p:nvSpPr>
          <p:cNvPr id="3" name="Päivämäärän paikkamerkki 2">
            <a:extLst>
              <a:ext uri="{FF2B5EF4-FFF2-40B4-BE49-F238E27FC236}">
                <a16:creationId xmlns:a16="http://schemas.microsoft.com/office/drawing/2014/main" id="{27DABBE5-979E-4B71-951D-A9FE78BC6D85}"/>
              </a:ext>
            </a:extLst>
          </p:cNvPr>
          <p:cNvSpPr>
            <a:spLocks noGrp="1"/>
          </p:cNvSpPr>
          <p:nvPr>
            <p:ph type="dt" sz="half" idx="15"/>
          </p:nvPr>
        </p:nvSpPr>
        <p:spPr/>
        <p:txBody>
          <a:bodyPr/>
          <a:lstStyle/>
          <a:p>
            <a:fld id="{BB64B3D9-C2DF-4D3B-A309-126ACDE1AB83}" type="datetime1">
              <a:rPr lang="fi-FI" smtClean="0"/>
              <a:t>26.6.2023</a:t>
            </a:fld>
            <a:endParaRPr lang="fi-FI"/>
          </a:p>
        </p:txBody>
      </p:sp>
      <p:sp>
        <p:nvSpPr>
          <p:cNvPr id="4" name="Alatunnisteen paikkamerkki 3">
            <a:extLst>
              <a:ext uri="{FF2B5EF4-FFF2-40B4-BE49-F238E27FC236}">
                <a16:creationId xmlns:a16="http://schemas.microsoft.com/office/drawing/2014/main" id="{F855C5CC-91C2-406C-9EF8-54DDC07D1F32}"/>
              </a:ext>
            </a:extLst>
          </p:cNvPr>
          <p:cNvSpPr>
            <a:spLocks noGrp="1"/>
          </p:cNvSpPr>
          <p:nvPr>
            <p:ph type="ftr" sz="quarter" idx="16"/>
          </p:nvPr>
        </p:nvSpPr>
        <p:spPr/>
        <p:txBody>
          <a:bodyPr/>
          <a:lstStyle/>
          <a:p>
            <a:endParaRPr lang="fi-FI" dirty="0"/>
          </a:p>
        </p:txBody>
      </p:sp>
      <p:sp>
        <p:nvSpPr>
          <p:cNvPr id="5" name="Dian numeron paikkamerkki 4">
            <a:extLst>
              <a:ext uri="{FF2B5EF4-FFF2-40B4-BE49-F238E27FC236}">
                <a16:creationId xmlns:a16="http://schemas.microsoft.com/office/drawing/2014/main" id="{2888F8ED-5292-4BB2-BFEF-68477895F814}"/>
              </a:ext>
            </a:extLst>
          </p:cNvPr>
          <p:cNvSpPr>
            <a:spLocks noGrp="1"/>
          </p:cNvSpPr>
          <p:nvPr>
            <p:ph type="sldNum" sz="quarter" idx="17"/>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26087990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äliotsikko tai nosto">
    <p:spTree>
      <p:nvGrpSpPr>
        <p:cNvPr id="1" name=""/>
        <p:cNvGrpSpPr/>
        <p:nvPr/>
      </p:nvGrpSpPr>
      <p:grpSpPr>
        <a:xfrm>
          <a:off x="0" y="0"/>
          <a:ext cx="0" cy="0"/>
          <a:chOff x="0" y="0"/>
          <a:chExt cx="0" cy="0"/>
        </a:xfrm>
      </p:grpSpPr>
      <p:sp>
        <p:nvSpPr>
          <p:cNvPr id="8" name="Kuvan paikkamerkki 7">
            <a:extLst>
              <a:ext uri="{FF2B5EF4-FFF2-40B4-BE49-F238E27FC236}">
                <a16:creationId xmlns:a16="http://schemas.microsoft.com/office/drawing/2014/main" id="{EE30280F-D683-4C1D-BA9C-E19DD9977BA2}"/>
              </a:ext>
            </a:extLst>
          </p:cNvPr>
          <p:cNvSpPr>
            <a:spLocks noGrp="1"/>
          </p:cNvSpPr>
          <p:nvPr>
            <p:ph type="pic" sz="quarter" idx="13"/>
          </p:nvPr>
        </p:nvSpPr>
        <p:spPr>
          <a:xfrm>
            <a:off x="6656388" y="0"/>
            <a:ext cx="5535612" cy="6867832"/>
          </a:xfrm>
          <a:custGeom>
            <a:avLst/>
            <a:gdLst>
              <a:gd name="connsiteX0" fmla="*/ 0 w 5535612"/>
              <a:gd name="connsiteY0" fmla="*/ 0 h 6858000"/>
              <a:gd name="connsiteX1" fmla="*/ 5535612 w 5535612"/>
              <a:gd name="connsiteY1" fmla="*/ 0 h 6858000"/>
              <a:gd name="connsiteX2" fmla="*/ 5535612 w 5535612"/>
              <a:gd name="connsiteY2" fmla="*/ 6858000 h 6858000"/>
              <a:gd name="connsiteX3" fmla="*/ 0 w 5535612"/>
              <a:gd name="connsiteY3" fmla="*/ 6858000 h 6858000"/>
              <a:gd name="connsiteX4" fmla="*/ 0 w 5535612"/>
              <a:gd name="connsiteY4" fmla="*/ 0 h 6858000"/>
              <a:gd name="connsiteX0" fmla="*/ 0 w 5535612"/>
              <a:gd name="connsiteY0" fmla="*/ 0 h 6867832"/>
              <a:gd name="connsiteX1" fmla="*/ 5535612 w 5535612"/>
              <a:gd name="connsiteY1" fmla="*/ 0 h 6867832"/>
              <a:gd name="connsiteX2" fmla="*/ 5535612 w 5535612"/>
              <a:gd name="connsiteY2" fmla="*/ 6858000 h 6867832"/>
              <a:gd name="connsiteX3" fmla="*/ 2674375 w 5535612"/>
              <a:gd name="connsiteY3" fmla="*/ 6867832 h 6867832"/>
              <a:gd name="connsiteX4" fmla="*/ 0 w 5535612"/>
              <a:gd name="connsiteY4" fmla="*/ 0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12" h="6867832">
                <a:moveTo>
                  <a:pt x="0" y="0"/>
                </a:moveTo>
                <a:lnTo>
                  <a:pt x="5535612" y="0"/>
                </a:lnTo>
                <a:lnTo>
                  <a:pt x="5535612" y="6858000"/>
                </a:lnTo>
                <a:lnTo>
                  <a:pt x="2674375" y="6867832"/>
                </a:lnTo>
                <a:lnTo>
                  <a:pt x="0" y="0"/>
                </a:lnTo>
                <a:close/>
              </a:path>
            </a:pathLst>
          </a:custGeom>
          <a:ln>
            <a:noFill/>
          </a:ln>
        </p:spPr>
        <p:style>
          <a:lnRef idx="2">
            <a:schemeClr val="accent1"/>
          </a:lnRef>
          <a:fillRef idx="1">
            <a:schemeClr val="lt1"/>
          </a:fillRef>
          <a:effectRef idx="0">
            <a:schemeClr val="accent1"/>
          </a:effectRef>
          <a:fontRef idx="minor">
            <a:schemeClr val="dk1"/>
          </a:fontRef>
        </p:style>
        <p:txBody>
          <a:bodyPr/>
          <a:lstStyle/>
          <a:p>
            <a:r>
              <a:rPr lang="fi-FI"/>
              <a:t>Lisää kuva napsauttamalla kuvaketta</a:t>
            </a:r>
          </a:p>
        </p:txBody>
      </p:sp>
      <p:sp>
        <p:nvSpPr>
          <p:cNvPr id="7" name="Otsikko 6">
            <a:extLst>
              <a:ext uri="{FF2B5EF4-FFF2-40B4-BE49-F238E27FC236}">
                <a16:creationId xmlns:a16="http://schemas.microsoft.com/office/drawing/2014/main" id="{1A1685AD-22D4-4601-9BC6-B5AD3DCE05A0}"/>
              </a:ext>
            </a:extLst>
          </p:cNvPr>
          <p:cNvSpPr>
            <a:spLocks noGrp="1"/>
          </p:cNvSpPr>
          <p:nvPr>
            <p:ph type="title"/>
          </p:nvPr>
        </p:nvSpPr>
        <p:spPr>
          <a:xfrm>
            <a:off x="540000" y="540000"/>
            <a:ext cx="5580000" cy="5760000"/>
          </a:xfrm>
        </p:spPr>
        <p:txBody>
          <a:bodyPr anchor="ctr" anchorCtr="0">
            <a:normAutofit/>
          </a:bodyPr>
          <a:lstStyle>
            <a:lvl1pPr>
              <a:lnSpc>
                <a:spcPct val="90000"/>
              </a:lnSpc>
              <a:defRPr sz="3800" baseline="0"/>
            </a:lvl1pPr>
          </a:lstStyle>
          <a:p>
            <a:r>
              <a:rPr lang="fi-FI"/>
              <a:t>Muokkaa perustyyl. napsautt.</a:t>
            </a:r>
          </a:p>
        </p:txBody>
      </p:sp>
      <p:sp>
        <p:nvSpPr>
          <p:cNvPr id="2" name="Päivämäärän paikkamerkki 1">
            <a:extLst>
              <a:ext uri="{FF2B5EF4-FFF2-40B4-BE49-F238E27FC236}">
                <a16:creationId xmlns:a16="http://schemas.microsoft.com/office/drawing/2014/main" id="{4ABBBCCC-AC00-43A7-8477-89FAA6E6C6A4}"/>
              </a:ext>
            </a:extLst>
          </p:cNvPr>
          <p:cNvSpPr>
            <a:spLocks noGrp="1"/>
          </p:cNvSpPr>
          <p:nvPr>
            <p:ph type="dt" sz="half" idx="14"/>
          </p:nvPr>
        </p:nvSpPr>
        <p:spPr/>
        <p:txBody>
          <a:bodyPr/>
          <a:lstStyle/>
          <a:p>
            <a:fld id="{60C23177-81C6-4822-8CE2-4A6715D7BC16}" type="datetime1">
              <a:rPr lang="fi-FI" smtClean="0"/>
              <a:t>26.6.2023</a:t>
            </a:fld>
            <a:endParaRPr lang="fi-FI"/>
          </a:p>
        </p:txBody>
      </p:sp>
      <p:sp>
        <p:nvSpPr>
          <p:cNvPr id="3" name="Alatunnisteen paikkamerkki 2">
            <a:extLst>
              <a:ext uri="{FF2B5EF4-FFF2-40B4-BE49-F238E27FC236}">
                <a16:creationId xmlns:a16="http://schemas.microsoft.com/office/drawing/2014/main" id="{4F13AC6A-0AEC-4D3D-A648-7004FC923C65}"/>
              </a:ext>
            </a:extLst>
          </p:cNvPr>
          <p:cNvSpPr>
            <a:spLocks noGrp="1"/>
          </p:cNvSpPr>
          <p:nvPr>
            <p:ph type="ftr" sz="quarter" idx="15"/>
          </p:nvPr>
        </p:nvSpPr>
        <p:spPr/>
        <p:txBody>
          <a:bodyPr/>
          <a:lstStyle/>
          <a:p>
            <a:endParaRPr lang="fi-FI" dirty="0"/>
          </a:p>
        </p:txBody>
      </p:sp>
      <p:sp>
        <p:nvSpPr>
          <p:cNvPr id="4" name="Dian numeron paikkamerkki 3">
            <a:extLst>
              <a:ext uri="{FF2B5EF4-FFF2-40B4-BE49-F238E27FC236}">
                <a16:creationId xmlns:a16="http://schemas.microsoft.com/office/drawing/2014/main" id="{00DC5AE9-300D-41CE-B879-D22E8BBFF226}"/>
              </a:ext>
            </a:extLst>
          </p:cNvPr>
          <p:cNvSpPr>
            <a:spLocks noGrp="1"/>
          </p:cNvSpPr>
          <p:nvPr>
            <p:ph type="sldNum" sz="quarter" idx="16"/>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1804713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kstiä ja grafiikkaa">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0CF3911C-5FB4-48D1-A672-900DDF1A507B}"/>
              </a:ext>
            </a:extLst>
          </p:cNvPr>
          <p:cNvSpPr>
            <a:spLocks noGrp="1"/>
          </p:cNvSpPr>
          <p:nvPr>
            <p:ph type="title"/>
          </p:nvPr>
        </p:nvSpPr>
        <p:spPr>
          <a:xfrm>
            <a:off x="540000" y="360000"/>
            <a:ext cx="5220000" cy="972000"/>
          </a:xfrm>
        </p:spPr>
        <p:txBody>
          <a:bodyPr/>
          <a:lstStyle/>
          <a:p>
            <a:r>
              <a:rPr lang="fi-FI"/>
              <a:t>Muokkaa perustyyl. napsautt.</a:t>
            </a:r>
          </a:p>
        </p:txBody>
      </p:sp>
      <p:sp>
        <p:nvSpPr>
          <p:cNvPr id="12" name="Kaavion paikkamerkki 11">
            <a:extLst>
              <a:ext uri="{FF2B5EF4-FFF2-40B4-BE49-F238E27FC236}">
                <a16:creationId xmlns:a16="http://schemas.microsoft.com/office/drawing/2014/main" id="{B81C5573-FA74-41F1-92C1-11E3450F3CE3}"/>
              </a:ext>
            </a:extLst>
          </p:cNvPr>
          <p:cNvSpPr>
            <a:spLocks noGrp="1"/>
          </p:cNvSpPr>
          <p:nvPr>
            <p:ph type="chart" sz="quarter" idx="13"/>
          </p:nvPr>
        </p:nvSpPr>
        <p:spPr>
          <a:xfrm>
            <a:off x="6466195" y="360363"/>
            <a:ext cx="5219700" cy="5760000"/>
          </a:xfrm>
        </p:spPr>
        <p:txBody>
          <a:bodyPr/>
          <a:lstStyle/>
          <a:p>
            <a:r>
              <a:rPr lang="fi-FI"/>
              <a:t>Lisää kaavio napsauttamalla kuvaketta</a:t>
            </a:r>
            <a:endParaRPr lang="fi-FI" dirty="0"/>
          </a:p>
        </p:txBody>
      </p:sp>
      <p:sp>
        <p:nvSpPr>
          <p:cNvPr id="8" name="Tekstin paikkamerkki 7">
            <a:extLst>
              <a:ext uri="{FF2B5EF4-FFF2-40B4-BE49-F238E27FC236}">
                <a16:creationId xmlns:a16="http://schemas.microsoft.com/office/drawing/2014/main" id="{AD067D7F-5108-4FF0-AE9C-BD0CDBC3FCCA}"/>
              </a:ext>
            </a:extLst>
          </p:cNvPr>
          <p:cNvSpPr>
            <a:spLocks noGrp="1"/>
          </p:cNvSpPr>
          <p:nvPr>
            <p:ph type="body" sz="quarter" idx="14"/>
          </p:nvPr>
        </p:nvSpPr>
        <p:spPr>
          <a:xfrm>
            <a:off x="540000" y="1692000"/>
            <a:ext cx="5199063" cy="4436025"/>
          </a:xfrm>
        </p:spPr>
        <p:txBody>
          <a:bodyPr/>
          <a:lstStyle/>
          <a:p>
            <a:pPr lvl="0"/>
            <a:r>
              <a:rPr lang="fi-FI"/>
              <a:t>Muokkaa tekstin perustyylejä</a:t>
            </a:r>
          </a:p>
          <a:p>
            <a:pPr lvl="1"/>
            <a:r>
              <a:rPr lang="fi-FI"/>
              <a:t>toinen taso</a:t>
            </a:r>
          </a:p>
          <a:p>
            <a:pPr lvl="2"/>
            <a:r>
              <a:rPr lang="fi-FI"/>
              <a:t>kolmas taso</a:t>
            </a:r>
          </a:p>
          <a:p>
            <a:pPr lvl="3"/>
            <a:r>
              <a:rPr lang="fi-FI"/>
              <a:t>neljäs taso</a:t>
            </a:r>
          </a:p>
          <a:p>
            <a:pPr lvl="4"/>
            <a:r>
              <a:rPr lang="fi-FI"/>
              <a:t>viides taso</a:t>
            </a:r>
          </a:p>
        </p:txBody>
      </p:sp>
      <p:sp>
        <p:nvSpPr>
          <p:cNvPr id="3" name="Päivämäärän paikkamerkki 2">
            <a:extLst>
              <a:ext uri="{FF2B5EF4-FFF2-40B4-BE49-F238E27FC236}">
                <a16:creationId xmlns:a16="http://schemas.microsoft.com/office/drawing/2014/main" id="{A865725A-2CA8-4B22-85E0-1332525E3486}"/>
              </a:ext>
            </a:extLst>
          </p:cNvPr>
          <p:cNvSpPr>
            <a:spLocks noGrp="1"/>
          </p:cNvSpPr>
          <p:nvPr>
            <p:ph type="dt" sz="half" idx="15"/>
          </p:nvPr>
        </p:nvSpPr>
        <p:spPr/>
        <p:txBody>
          <a:bodyPr/>
          <a:lstStyle/>
          <a:p>
            <a:fld id="{8420ACDD-AEFD-41DA-9C51-12B02F3B3DD9}" type="datetime1">
              <a:rPr lang="fi-FI" smtClean="0"/>
              <a:t>26.6.2023</a:t>
            </a:fld>
            <a:endParaRPr lang="fi-FI"/>
          </a:p>
        </p:txBody>
      </p:sp>
      <p:sp>
        <p:nvSpPr>
          <p:cNvPr id="4" name="Alatunnisteen paikkamerkki 3">
            <a:extLst>
              <a:ext uri="{FF2B5EF4-FFF2-40B4-BE49-F238E27FC236}">
                <a16:creationId xmlns:a16="http://schemas.microsoft.com/office/drawing/2014/main" id="{0C108747-3837-41D1-9177-91663635C4A1}"/>
              </a:ext>
            </a:extLst>
          </p:cNvPr>
          <p:cNvSpPr>
            <a:spLocks noGrp="1"/>
          </p:cNvSpPr>
          <p:nvPr>
            <p:ph type="ftr" sz="quarter" idx="16"/>
          </p:nvPr>
        </p:nvSpPr>
        <p:spPr/>
        <p:txBody>
          <a:bodyPr/>
          <a:lstStyle/>
          <a:p>
            <a:endParaRPr lang="fi-FI" dirty="0"/>
          </a:p>
        </p:txBody>
      </p:sp>
      <p:sp>
        <p:nvSpPr>
          <p:cNvPr id="5" name="Dian numeron paikkamerkki 4">
            <a:extLst>
              <a:ext uri="{FF2B5EF4-FFF2-40B4-BE49-F238E27FC236}">
                <a16:creationId xmlns:a16="http://schemas.microsoft.com/office/drawing/2014/main" id="{35F60A17-9867-450C-8D86-FE17CA4A982E}"/>
              </a:ext>
            </a:extLst>
          </p:cNvPr>
          <p:cNvSpPr>
            <a:spLocks noGrp="1"/>
          </p:cNvSpPr>
          <p:nvPr>
            <p:ph type="sldNum" sz="quarter" idx="17"/>
          </p:nvPr>
        </p:nvSpPr>
        <p:spPr/>
        <p:txBody>
          <a:bodyPr/>
          <a:lstStyle/>
          <a:p>
            <a:fld id="{628F3778-6073-48C0-8E18-EFC09B82139A}" type="slidenum">
              <a:rPr lang="fi-FI" smtClean="0"/>
              <a:pPr/>
              <a:t>‹#›</a:t>
            </a:fld>
            <a:endParaRPr lang="fi-FI"/>
          </a:p>
        </p:txBody>
      </p:sp>
    </p:spTree>
    <p:extLst>
      <p:ext uri="{BB962C8B-B14F-4D97-AF65-F5344CB8AC3E}">
        <p14:creationId xmlns:p14="http://schemas.microsoft.com/office/powerpoint/2010/main" val="2903251427"/>
      </p:ext>
    </p:extLst>
  </p:cSld>
  <p:clrMapOvr>
    <a:masterClrMapping/>
  </p:clrMapOvr>
  <p:extLst>
    <p:ext uri="{DCECCB84-F9BA-43D5-87BE-67443E8EF086}">
      <p15:sldGuideLst xmlns:p15="http://schemas.microsoft.com/office/powerpoint/2012/main">
        <p15:guide id="2" pos="406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3.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2.xml"/><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oleObject" Target="../embeddings/oleObject1.bin"/><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kti 8" hidden="1">
            <a:extLst>
              <a:ext uri="{FF2B5EF4-FFF2-40B4-BE49-F238E27FC236}">
                <a16:creationId xmlns:a16="http://schemas.microsoft.com/office/drawing/2014/main" id="{01FFD506-F864-4D82-A687-A4B63550FAEA}"/>
              </a:ext>
            </a:extLst>
          </p:cNvPr>
          <p:cNvGraphicFramePr>
            <a:graphicFrameLocks noChangeAspect="1"/>
          </p:cNvGraphicFramePr>
          <p:nvPr userDrawn="1">
            <p:custDataLst>
              <p:tags r:id="rId17"/>
            </p:custDataLst>
            <p:extLst>
              <p:ext uri="{D42A27DB-BD31-4B8C-83A1-F6EECF244321}">
                <p14:modId xmlns:p14="http://schemas.microsoft.com/office/powerpoint/2010/main" val="341957224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40" name="think-cell Slide" r:id="rId19" imgW="395" imgH="396" progId="TCLayout.ActiveDocument.1">
                  <p:embed/>
                </p:oleObj>
              </mc:Choice>
              <mc:Fallback>
                <p:oleObj name="think-cell Slide" r:id="rId19" imgW="395" imgH="396" progId="TCLayout.ActiveDocument.1">
                  <p:embed/>
                  <p:pic>
                    <p:nvPicPr>
                      <p:cNvPr id="9" name="Objekti 8" hidden="1">
                        <a:extLst>
                          <a:ext uri="{FF2B5EF4-FFF2-40B4-BE49-F238E27FC236}">
                            <a16:creationId xmlns:a16="http://schemas.microsoft.com/office/drawing/2014/main" id="{01FFD506-F864-4D82-A687-A4B63550FAEA}"/>
                          </a:ext>
                        </a:extLst>
                      </p:cNvPr>
                      <p:cNvPicPr/>
                      <p:nvPr/>
                    </p:nvPicPr>
                    <p:blipFill>
                      <a:blip r:embed="rId20"/>
                      <a:stretch>
                        <a:fillRect/>
                      </a:stretch>
                    </p:blipFill>
                    <p:spPr>
                      <a:xfrm>
                        <a:off x="1588" y="1588"/>
                        <a:ext cx="1588" cy="1588"/>
                      </a:xfrm>
                      <a:prstGeom prst="rect">
                        <a:avLst/>
                      </a:prstGeom>
                    </p:spPr>
                  </p:pic>
                </p:oleObj>
              </mc:Fallback>
            </mc:AlternateContent>
          </a:graphicData>
        </a:graphic>
      </p:graphicFrame>
      <p:sp>
        <p:nvSpPr>
          <p:cNvPr id="8" name="Suorakulmio 7" hidden="1">
            <a:extLst>
              <a:ext uri="{FF2B5EF4-FFF2-40B4-BE49-F238E27FC236}">
                <a16:creationId xmlns:a16="http://schemas.microsoft.com/office/drawing/2014/main" id="{FD5EC254-8AF4-4A4E-BB59-CCDD6B280DAE}"/>
              </a:ext>
            </a:extLst>
          </p:cNvPr>
          <p:cNvSpPr/>
          <p:nvPr userDrawn="1">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fi-FI" sz="3200" b="1" i="0" baseline="0" dirty="0">
              <a:latin typeface="Arial" panose="020B0604020202020204" pitchFamily="34" charset="0"/>
              <a:ea typeface="+mj-ea"/>
              <a:cs typeface="+mj-cs"/>
              <a:sym typeface="Arial" panose="020B0604020202020204" pitchFamily="34" charset="0"/>
            </a:endParaRPr>
          </a:p>
        </p:txBody>
      </p:sp>
      <p:sp>
        <p:nvSpPr>
          <p:cNvPr id="2" name="Otsikon paikkamerkki 1">
            <a:extLst>
              <a:ext uri="{FF2B5EF4-FFF2-40B4-BE49-F238E27FC236}">
                <a16:creationId xmlns:a16="http://schemas.microsoft.com/office/drawing/2014/main" id="{34F467FD-623F-4ACA-87E6-5F1356B1775D}"/>
              </a:ext>
            </a:extLst>
          </p:cNvPr>
          <p:cNvSpPr>
            <a:spLocks noGrp="1"/>
          </p:cNvSpPr>
          <p:nvPr>
            <p:ph type="title"/>
          </p:nvPr>
        </p:nvSpPr>
        <p:spPr>
          <a:xfrm>
            <a:off x="540000" y="360000"/>
            <a:ext cx="9000000" cy="972000"/>
          </a:xfrm>
          <a:prstGeom prst="rect">
            <a:avLst/>
          </a:prstGeom>
        </p:spPr>
        <p:txBody>
          <a:bodyPr vert="horz" lIns="0" tIns="0" rIns="0" bIns="0" rtlCol="0" anchor="b" anchorCtr="0">
            <a:noAutofit/>
          </a:bodyPr>
          <a:lstStyle/>
          <a:p>
            <a:r>
              <a:rPr lang="fi-FI" dirty="0"/>
              <a:t>Muokkaa </a:t>
            </a:r>
            <a:r>
              <a:rPr lang="fi-FI" dirty="0" err="1"/>
              <a:t>ots</a:t>
            </a:r>
            <a:r>
              <a:rPr lang="fi-FI" dirty="0"/>
              <a:t>. </a:t>
            </a:r>
            <a:r>
              <a:rPr lang="fi-FI" dirty="0" err="1"/>
              <a:t>perustyyl</a:t>
            </a:r>
            <a:r>
              <a:rPr lang="fi-FI" dirty="0"/>
              <a:t>. </a:t>
            </a:r>
            <a:r>
              <a:rPr lang="fi-FI" dirty="0" err="1"/>
              <a:t>napsautt</a:t>
            </a:r>
            <a:r>
              <a:rPr lang="fi-FI" dirty="0"/>
              <a:t>.</a:t>
            </a:r>
          </a:p>
        </p:txBody>
      </p:sp>
      <p:sp>
        <p:nvSpPr>
          <p:cNvPr id="3" name="Tekstin paikkamerkki 2">
            <a:extLst>
              <a:ext uri="{FF2B5EF4-FFF2-40B4-BE49-F238E27FC236}">
                <a16:creationId xmlns:a16="http://schemas.microsoft.com/office/drawing/2014/main" id="{D4AD7BF9-5B1D-4AF7-9CDD-1F804BBA87B7}"/>
              </a:ext>
            </a:extLst>
          </p:cNvPr>
          <p:cNvSpPr>
            <a:spLocks noGrp="1"/>
          </p:cNvSpPr>
          <p:nvPr>
            <p:ph type="body" idx="1"/>
          </p:nvPr>
        </p:nvSpPr>
        <p:spPr>
          <a:xfrm>
            <a:off x="540000" y="1692000"/>
            <a:ext cx="6300000" cy="4572000"/>
          </a:xfrm>
          <a:prstGeom prst="rect">
            <a:avLst/>
          </a:prstGeom>
        </p:spPr>
        <p:txBody>
          <a:bodyPr vert="horz" lIns="0" tIns="0" rIns="0" bIns="0" rtlCol="0">
            <a:noAutofit/>
          </a:bodyPr>
          <a:lstStyle/>
          <a:p>
            <a:pPr lvl="0"/>
            <a:r>
              <a:rPr lang="fi-FI" dirty="0"/>
              <a:t>Muokkaa tekstin perustyylejä napsauttamalla</a:t>
            </a:r>
          </a:p>
          <a:p>
            <a:pPr lvl="1"/>
            <a:r>
              <a:rPr lang="fi-FI" dirty="0"/>
              <a:t>toinen taso</a:t>
            </a:r>
          </a:p>
          <a:p>
            <a:pPr lvl="2"/>
            <a:r>
              <a:rPr lang="fi-FI" dirty="0"/>
              <a:t>kolmas taso</a:t>
            </a:r>
          </a:p>
          <a:p>
            <a:pPr lvl="3"/>
            <a:r>
              <a:rPr lang="fi-FI" dirty="0"/>
              <a:t>neljäs taso</a:t>
            </a:r>
          </a:p>
          <a:p>
            <a:pPr lvl="4"/>
            <a:r>
              <a:rPr lang="fi-FI" dirty="0"/>
              <a:t>viides taso</a:t>
            </a:r>
          </a:p>
        </p:txBody>
      </p:sp>
      <p:sp>
        <p:nvSpPr>
          <p:cNvPr id="4" name="Päivämäärän paikkamerkki 3">
            <a:extLst>
              <a:ext uri="{FF2B5EF4-FFF2-40B4-BE49-F238E27FC236}">
                <a16:creationId xmlns:a16="http://schemas.microsoft.com/office/drawing/2014/main" id="{6D4381B7-3DFF-420E-8B6A-B6ACA7BE5358}"/>
              </a:ext>
            </a:extLst>
          </p:cNvPr>
          <p:cNvSpPr>
            <a:spLocks noGrp="1"/>
          </p:cNvSpPr>
          <p:nvPr>
            <p:ph type="dt" sz="half" idx="2"/>
          </p:nvPr>
        </p:nvSpPr>
        <p:spPr>
          <a:xfrm>
            <a:off x="1574127" y="6462511"/>
            <a:ext cx="732232" cy="180001"/>
          </a:xfrm>
          <a:prstGeom prst="rect">
            <a:avLst/>
          </a:prstGeom>
        </p:spPr>
        <p:txBody>
          <a:bodyPr vert="horz" lIns="0" tIns="0" rIns="0" bIns="0" rtlCol="0" anchor="ctr"/>
          <a:lstStyle>
            <a:lvl1pPr algn="l">
              <a:defRPr sz="900">
                <a:solidFill>
                  <a:schemeClr val="accent1"/>
                </a:solidFill>
              </a:defRPr>
            </a:lvl1pPr>
          </a:lstStyle>
          <a:p>
            <a:fld id="{095CFC36-789F-4B6B-BEE7-671B9B40FD2A}" type="datetime1">
              <a:rPr lang="fi-FI" smtClean="0"/>
              <a:t>26.6.2023</a:t>
            </a:fld>
            <a:endParaRPr lang="fi-FI" dirty="0"/>
          </a:p>
        </p:txBody>
      </p:sp>
      <p:sp>
        <p:nvSpPr>
          <p:cNvPr id="6" name="Dian numeron paikkamerkki 5">
            <a:extLst>
              <a:ext uri="{FF2B5EF4-FFF2-40B4-BE49-F238E27FC236}">
                <a16:creationId xmlns:a16="http://schemas.microsoft.com/office/drawing/2014/main" id="{CDCAF5B3-53B6-4C7D-A6BE-5DB4C46A95B8}"/>
              </a:ext>
            </a:extLst>
          </p:cNvPr>
          <p:cNvSpPr>
            <a:spLocks noGrp="1"/>
          </p:cNvSpPr>
          <p:nvPr>
            <p:ph type="sldNum" sz="quarter" idx="4"/>
          </p:nvPr>
        </p:nvSpPr>
        <p:spPr>
          <a:xfrm>
            <a:off x="1233227" y="6462512"/>
            <a:ext cx="323834" cy="180000"/>
          </a:xfrm>
          <a:prstGeom prst="rect">
            <a:avLst/>
          </a:prstGeom>
        </p:spPr>
        <p:txBody>
          <a:bodyPr vert="horz" lIns="0" tIns="0" rIns="0" bIns="0" rtlCol="0" anchor="ctr"/>
          <a:lstStyle>
            <a:lvl1pPr algn="l">
              <a:defRPr sz="900">
                <a:solidFill>
                  <a:schemeClr val="accent1"/>
                </a:solidFill>
              </a:defRPr>
            </a:lvl1pPr>
          </a:lstStyle>
          <a:p>
            <a:fld id="{628F3778-6073-48C0-8E18-EFC09B82139A}" type="slidenum">
              <a:rPr lang="fi-FI" smtClean="0"/>
              <a:pPr/>
              <a:t>‹#›</a:t>
            </a:fld>
            <a:endParaRPr lang="fi-FI" dirty="0"/>
          </a:p>
        </p:txBody>
      </p:sp>
      <p:sp>
        <p:nvSpPr>
          <p:cNvPr id="5" name="Alatunnisteen paikkamerkki 4">
            <a:extLst>
              <a:ext uri="{FF2B5EF4-FFF2-40B4-BE49-F238E27FC236}">
                <a16:creationId xmlns:a16="http://schemas.microsoft.com/office/drawing/2014/main" id="{3DE342DE-6900-41D3-861D-47AE2BBF4B89}"/>
              </a:ext>
            </a:extLst>
          </p:cNvPr>
          <p:cNvSpPr>
            <a:spLocks noGrp="1"/>
          </p:cNvSpPr>
          <p:nvPr>
            <p:ph type="ftr" sz="quarter" idx="3"/>
          </p:nvPr>
        </p:nvSpPr>
        <p:spPr>
          <a:xfrm>
            <a:off x="2327401" y="6462511"/>
            <a:ext cx="4441819" cy="180001"/>
          </a:xfrm>
          <a:prstGeom prst="rect">
            <a:avLst/>
          </a:prstGeom>
        </p:spPr>
        <p:txBody>
          <a:bodyPr vert="horz" lIns="0" tIns="0" rIns="0" bIns="0" rtlCol="0" anchor="ctr"/>
          <a:lstStyle>
            <a:lvl1pPr algn="l">
              <a:defRPr sz="900">
                <a:solidFill>
                  <a:schemeClr val="accent1"/>
                </a:solidFill>
              </a:defRPr>
            </a:lvl1pPr>
          </a:lstStyle>
          <a:p>
            <a:endParaRPr lang="fi-FI" dirty="0"/>
          </a:p>
        </p:txBody>
      </p:sp>
      <p:pic>
        <p:nvPicPr>
          <p:cNvPr id="10" name="Kuva 9" descr="Kuva, joka sisältää kohteen näyttö, objekti, valaistu, istuminen&#10;&#10;Kuvaus luotu automaattisesti">
            <a:extLst>
              <a:ext uri="{FF2B5EF4-FFF2-40B4-BE49-F238E27FC236}">
                <a16:creationId xmlns:a16="http://schemas.microsoft.com/office/drawing/2014/main" id="{5E5D83C3-C317-4DEE-83C5-14F848682962}"/>
              </a:ext>
            </a:extLst>
          </p:cNvPr>
          <p:cNvPicPr>
            <a:picLocks noChangeAspect="1"/>
          </p:cNvPicPr>
          <p:nvPr userDrawn="1"/>
        </p:nvPicPr>
        <p:blipFill>
          <a:blip r:embed="rId21" cstate="hqprint">
            <a:extLst>
              <a:ext uri="{28A0092B-C50C-407E-A947-70E740481C1C}">
                <a14:useLocalDpi xmlns:a14="http://schemas.microsoft.com/office/drawing/2010/main" val="0"/>
              </a:ext>
            </a:extLst>
          </a:blip>
          <a:stretch>
            <a:fillRect/>
          </a:stretch>
        </p:blipFill>
        <p:spPr>
          <a:xfrm>
            <a:off x="552700" y="6432756"/>
            <a:ext cx="534098" cy="180000"/>
          </a:xfrm>
          <a:prstGeom prst="rect">
            <a:avLst/>
          </a:prstGeom>
        </p:spPr>
      </p:pic>
    </p:spTree>
    <p:extLst>
      <p:ext uri="{BB962C8B-B14F-4D97-AF65-F5344CB8AC3E}">
        <p14:creationId xmlns:p14="http://schemas.microsoft.com/office/powerpoint/2010/main" val="1869550800"/>
      </p:ext>
    </p:extLst>
  </p:cSld>
  <p:clrMap bg1="lt1" tx1="dk1" bg2="lt2" tx2="dk2" accent1="accent1" accent2="accent2" accent3="accent3" accent4="accent4" accent5="accent5" accent6="accent6" hlink="hlink" folHlink="folHlink"/>
  <p:sldLayoutIdLst>
    <p:sldLayoutId id="2147483649" r:id="rId1"/>
    <p:sldLayoutId id="2147483662" r:id="rId2"/>
    <p:sldLayoutId id="2147483660" r:id="rId3"/>
    <p:sldLayoutId id="2147483661" r:id="rId4"/>
    <p:sldLayoutId id="2147483663" r:id="rId5"/>
    <p:sldLayoutId id="2147483666" r:id="rId6"/>
    <p:sldLayoutId id="2147483652" r:id="rId7"/>
    <p:sldLayoutId id="2147483664" r:id="rId8"/>
    <p:sldLayoutId id="2147483650" r:id="rId9"/>
    <p:sldLayoutId id="2147483665" r:id="rId10"/>
    <p:sldLayoutId id="2147483654" r:id="rId11"/>
    <p:sldLayoutId id="2147483668" r:id="rId12"/>
    <p:sldLayoutId id="2147483669" r:id="rId13"/>
    <p:sldLayoutId id="2147483670" r:id="rId14"/>
  </p:sldLayoutIdLst>
  <p:hf hdr="0"/>
  <p:txStyles>
    <p:titleStyle>
      <a:lvl1pPr algn="l" defTabSz="360000" rtl="0" eaLnBrk="1" latinLnBrk="0" hangingPunct="1">
        <a:lnSpc>
          <a:spcPct val="85000"/>
        </a:lnSpc>
        <a:spcBef>
          <a:spcPct val="0"/>
        </a:spcBef>
        <a:buNone/>
        <a:defRPr sz="3200" b="1" kern="1200" spc="-20" baseline="0">
          <a:solidFill>
            <a:schemeClr val="accent1"/>
          </a:solidFill>
          <a:latin typeface="+mj-lt"/>
          <a:ea typeface="+mj-ea"/>
          <a:cs typeface="+mj-cs"/>
        </a:defRPr>
      </a:lvl1pPr>
    </p:titleStyle>
    <p:bodyStyle>
      <a:lvl1pPr marL="216000" indent="-216000" algn="l" defTabSz="2160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431800" indent="-216000" algn="l" defTabSz="2160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2pPr>
      <a:lvl3pPr marL="648000" indent="-216000" algn="l" defTabSz="2160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3pPr>
      <a:lvl4pPr marL="864000" indent="-216000" algn="l" defTabSz="2160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4pPr>
      <a:lvl5pPr marL="1080000" indent="-216000" algn="l" defTabSz="2160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47" userDrawn="1">
          <p15:clr>
            <a:srgbClr val="F26B43"/>
          </p15:clr>
        </p15:guide>
        <p15:guide id="4" orient="horz" pos="4156" userDrawn="1">
          <p15:clr>
            <a:srgbClr val="F26B43"/>
          </p15:clr>
        </p15:guide>
        <p15:guide id="5" pos="735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julkaisut.valtioneuvosto.fi/bitstream/handle/10024/163389/VN_2021_75.pdf?sequence=1&amp;isAllowed=y"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xml.rels><?xml version="1.0" encoding="UTF-8" standalone="yes"?>
<Relationships xmlns="http://schemas.openxmlformats.org/package/2006/relationships"><Relationship Id="rId3" Type="http://schemas.openxmlformats.org/officeDocument/2006/relationships/hyperlink" Target="https://www.lvm.fi/o/vahva/document/3391232"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E987FBA1-EDCE-4B8C-AE5E-65EEF9865EB0}"/>
              </a:ext>
            </a:extLst>
          </p:cNvPr>
          <p:cNvSpPr>
            <a:spLocks noGrp="1"/>
          </p:cNvSpPr>
          <p:nvPr>
            <p:ph type="ctrTitle"/>
          </p:nvPr>
        </p:nvSpPr>
        <p:spPr/>
        <p:txBody>
          <a:bodyPr/>
          <a:lstStyle/>
          <a:p>
            <a:r>
              <a:rPr lang="fi-FI" dirty="0"/>
              <a:t>Esteettömyysvisio</a:t>
            </a:r>
          </a:p>
        </p:txBody>
      </p:sp>
      <p:sp>
        <p:nvSpPr>
          <p:cNvPr id="3" name="Alaotsikko 2">
            <a:extLst>
              <a:ext uri="{FF2B5EF4-FFF2-40B4-BE49-F238E27FC236}">
                <a16:creationId xmlns:a16="http://schemas.microsoft.com/office/drawing/2014/main" id="{D6B4B423-150F-4BD3-B5A8-5FE8DFE33921}"/>
              </a:ext>
            </a:extLst>
          </p:cNvPr>
          <p:cNvSpPr>
            <a:spLocks noGrp="1"/>
          </p:cNvSpPr>
          <p:nvPr>
            <p:ph type="subTitle" idx="1"/>
          </p:nvPr>
        </p:nvSpPr>
        <p:spPr/>
        <p:txBody>
          <a:bodyPr/>
          <a:lstStyle/>
          <a:p>
            <a:r>
              <a:rPr lang="fi-FI" dirty="0" smtClean="0"/>
              <a:t>26.6.2023</a:t>
            </a:r>
            <a:endParaRPr lang="fi-FI" dirty="0"/>
          </a:p>
        </p:txBody>
      </p:sp>
      <p:pic>
        <p:nvPicPr>
          <p:cNvPr id="14" name="Picture Placeholder 13" descr="Sokea henkilö nousemassa linja-autoon opaskoiran kanssa.">
            <a:extLst>
              <a:ext uri="{FF2B5EF4-FFF2-40B4-BE49-F238E27FC236}">
                <a16:creationId xmlns:a16="http://schemas.microsoft.com/office/drawing/2014/main" id="{A0D123A4-F312-61B5-4FF4-551E1F523EF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3332" t="6054" r="35946"/>
          <a:stretch/>
        </p:blipFill>
        <p:spPr>
          <a:xfrm>
            <a:off x="-21022" y="-21020"/>
            <a:ext cx="6165763" cy="6888830"/>
          </a:xfrm>
        </p:spPr>
      </p:pic>
    </p:spTree>
    <p:extLst>
      <p:ext uri="{BB962C8B-B14F-4D97-AF65-F5344CB8AC3E}">
        <p14:creationId xmlns:p14="http://schemas.microsoft.com/office/powerpoint/2010/main" val="379042373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540000" y="360000"/>
            <a:ext cx="11088000" cy="972000"/>
          </a:xfrm>
        </p:spPr>
        <p:txBody>
          <a:bodyPr/>
          <a:lstStyle/>
          <a:p>
            <a:r>
              <a:rPr lang="fi-FI" dirty="0"/>
              <a:t>Tavoite-ehdotukset: liikennevälineet</a:t>
            </a:r>
          </a:p>
        </p:txBody>
      </p:sp>
      <p:sp>
        <p:nvSpPr>
          <p:cNvPr id="4" name="Tekstin paikkamerkki 3"/>
          <p:cNvSpPr>
            <a:spLocks noGrp="1"/>
          </p:cNvSpPr>
          <p:nvPr>
            <p:ph type="body" sz="quarter" idx="13"/>
          </p:nvPr>
        </p:nvSpPr>
        <p:spPr>
          <a:xfrm>
            <a:off x="539750" y="1692275"/>
            <a:ext cx="4441825" cy="4351338"/>
          </a:xfrm>
        </p:spPr>
        <p:txBody>
          <a:bodyPr/>
          <a:lstStyle/>
          <a:p>
            <a:pPr marL="0" indent="0">
              <a:buNone/>
            </a:pPr>
            <a:r>
              <a:rPr lang="fi-FI" b="1" dirty="0">
                <a:solidFill>
                  <a:schemeClr val="tx2"/>
                </a:solidFill>
              </a:rPr>
              <a:t>1. Jokainen löytäisi itselleen sopivan paikan liikennevälineestä.</a:t>
            </a:r>
          </a:p>
          <a:p>
            <a:pPr marL="0" indent="0">
              <a:buNone/>
            </a:pPr>
            <a:r>
              <a:rPr lang="fi-FI" dirty="0"/>
              <a:t>Esteettömät liikennevälineet ovat turvallisia kaikille käyttäjille. Liikennevälineet palvelevat mahdollisimman monenlaisia tarpeita, jolloin kaikille käyttäjille löytyisi sopivaa kalustoa. Liikenteenharjoittajat ja terminaalin tai sataman ylläpitäjät tarjoavat tarvittaessa erilaisia apuvälineitä. On tärkeää, että liikennevälineissä pääsee liikkumaan sujuvasti myös omien apuvälineiden kanssa. </a:t>
            </a:r>
          </a:p>
        </p:txBody>
      </p:sp>
      <p:sp>
        <p:nvSpPr>
          <p:cNvPr id="8" name="Text Placeholder 7">
            <a:extLst>
              <a:ext uri="{FF2B5EF4-FFF2-40B4-BE49-F238E27FC236}">
                <a16:creationId xmlns:a16="http://schemas.microsoft.com/office/drawing/2014/main" id="{A79CB4FD-7FAA-4EC3-2F70-718470A4D9E4}"/>
              </a:ext>
            </a:extLst>
          </p:cNvPr>
          <p:cNvSpPr>
            <a:spLocks noGrp="1"/>
          </p:cNvSpPr>
          <p:nvPr>
            <p:ph type="body" sz="quarter" idx="14"/>
          </p:nvPr>
        </p:nvSpPr>
        <p:spPr>
          <a:xfrm>
            <a:off x="5600700" y="1692275"/>
            <a:ext cx="6027738" cy="4351338"/>
          </a:xfrm>
        </p:spPr>
        <p:txBody>
          <a:bodyPr/>
          <a:lstStyle/>
          <a:p>
            <a:pPr marL="0" indent="0">
              <a:buNone/>
            </a:pPr>
            <a:r>
              <a:rPr lang="fi-FI" b="1" dirty="0">
                <a:solidFill>
                  <a:schemeClr val="tx2"/>
                </a:solidFill>
              </a:rPr>
              <a:t>2. Toimijoilla on ymmärrystä erityisryhmiin </a:t>
            </a:r>
            <a:br>
              <a:rPr lang="fi-FI" b="1" dirty="0">
                <a:solidFill>
                  <a:schemeClr val="tx2"/>
                </a:solidFill>
              </a:rPr>
            </a:br>
            <a:r>
              <a:rPr lang="fi-FI" b="1" dirty="0">
                <a:solidFill>
                  <a:schemeClr val="tx2"/>
                </a:solidFill>
              </a:rPr>
              <a:t>kuuluvien ihmisten tarpeista ja kyky vastata niihin.</a:t>
            </a:r>
          </a:p>
          <a:p>
            <a:pPr marL="0" indent="0">
              <a:buNone/>
            </a:pPr>
            <a:r>
              <a:rPr lang="fi-FI" dirty="0"/>
              <a:t>Palveluntarjoajat ja -tuottajat tunnistavat </a:t>
            </a:r>
            <a:r>
              <a:rPr lang="fi-FI" dirty="0" smtClean="0"/>
              <a:t>erilaisten erityisryhmien tarpeet sekä </a:t>
            </a:r>
            <a:r>
              <a:rPr lang="fi-FI" dirty="0"/>
              <a:t>heidän tarvitsemansa </a:t>
            </a:r>
            <a:r>
              <a:rPr lang="fi-FI" dirty="0" smtClean="0"/>
              <a:t>palvelut,  </a:t>
            </a:r>
            <a:r>
              <a:rPr lang="fi-FI" dirty="0"/>
              <a:t>ja avuntarpeen. Osaava ja motivoinut henkilöstö varmistaa asianmukaisen ja ystävällisen palvelun kaikille matkustajille. </a:t>
            </a:r>
          </a:p>
          <a:p>
            <a:pPr marL="0" indent="0">
              <a:spcBef>
                <a:spcPts val="2400"/>
              </a:spcBef>
              <a:buNone/>
            </a:pPr>
            <a:r>
              <a:rPr lang="fi-FI" b="1" dirty="0">
                <a:solidFill>
                  <a:schemeClr val="tx2"/>
                </a:solidFill>
              </a:rPr>
              <a:t>3. Kaikissa joukkoliikennevälineissä tarjotaan matkatietoa saavutettavassa muodossa. </a:t>
            </a:r>
          </a:p>
          <a:p>
            <a:pPr marL="0" indent="0">
              <a:buNone/>
            </a:pPr>
            <a:r>
              <a:rPr lang="fi-FI" dirty="0"/>
              <a:t>Kaikki matkustajat pystyvät seuraamaan matkan kulkua itselleen sopivimmalla tavalla kuulutusten ja aikataulunäyttöjen ja sovellusten kautta. Tietoa tarjotaan moniaistisesti, jolloin eri tarpeita omaavat käyttäjäryhmät pystyvät seuraamaan esimerkiksi matkan aikana annettavaa pysäkki- ja häiriötiedotusta. </a:t>
            </a:r>
          </a:p>
          <a:p>
            <a:pPr marL="0" indent="0">
              <a:buNone/>
            </a:pPr>
            <a:endParaRPr lang="en-FI" dirty="0"/>
          </a:p>
        </p:txBody>
      </p:sp>
      <p:sp>
        <p:nvSpPr>
          <p:cNvPr id="5" name="Päivämäärän paikkamerkki 4"/>
          <p:cNvSpPr>
            <a:spLocks noGrp="1"/>
          </p:cNvSpPr>
          <p:nvPr>
            <p:ph type="dt" sz="half" idx="15"/>
          </p:nvPr>
        </p:nvSpPr>
        <p:spPr>
          <a:xfrm>
            <a:off x="1574127" y="6462511"/>
            <a:ext cx="732232" cy="180001"/>
          </a:xfrm>
        </p:spPr>
        <p:txBody>
          <a:bodyPr/>
          <a:lstStyle/>
          <a:p>
            <a:endParaRPr lang="fi-FI" dirty="0"/>
          </a:p>
        </p:txBody>
      </p:sp>
      <p:sp>
        <p:nvSpPr>
          <p:cNvPr id="6" name="Alatunnisteen paikkamerkki 5"/>
          <p:cNvSpPr>
            <a:spLocks noGrp="1"/>
          </p:cNvSpPr>
          <p:nvPr>
            <p:ph type="ftr" sz="quarter" idx="16"/>
          </p:nvPr>
        </p:nvSpPr>
        <p:spPr>
          <a:xfrm>
            <a:off x="2327401" y="6462511"/>
            <a:ext cx="4441819" cy="180001"/>
          </a:xfrm>
        </p:spPr>
        <p:txBody>
          <a:bodyPr/>
          <a:lstStyle/>
          <a:p>
            <a:endParaRPr lang="fi-FI" dirty="0"/>
          </a:p>
        </p:txBody>
      </p:sp>
      <p:sp>
        <p:nvSpPr>
          <p:cNvPr id="7" name="Dian numeron paikkamerkki 6"/>
          <p:cNvSpPr>
            <a:spLocks noGrp="1"/>
          </p:cNvSpPr>
          <p:nvPr>
            <p:ph type="sldNum" sz="quarter" idx="17"/>
          </p:nvPr>
        </p:nvSpPr>
        <p:spPr>
          <a:xfrm>
            <a:off x="1233227" y="6462512"/>
            <a:ext cx="323834" cy="180000"/>
          </a:xfrm>
        </p:spPr>
        <p:txBody>
          <a:bodyPr/>
          <a:lstStyle/>
          <a:p>
            <a:fld id="{628F3778-6073-48C0-8E18-EFC09B82139A}" type="slidenum">
              <a:rPr lang="fi-FI" smtClean="0"/>
              <a:pPr/>
              <a:t>10</a:t>
            </a:fld>
            <a:endParaRPr lang="fi-FI"/>
          </a:p>
        </p:txBody>
      </p:sp>
    </p:spTree>
    <p:extLst>
      <p:ext uri="{BB962C8B-B14F-4D97-AF65-F5344CB8AC3E}">
        <p14:creationId xmlns:p14="http://schemas.microsoft.com/office/powerpoint/2010/main" val="28677281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540000" y="360000"/>
            <a:ext cx="11088000" cy="972000"/>
          </a:xfrm>
        </p:spPr>
        <p:txBody>
          <a:bodyPr/>
          <a:lstStyle/>
          <a:p>
            <a:r>
              <a:rPr lang="fi-FI" dirty="0"/>
              <a:t>Tavoite-ehdotukset: esteettömyystieto</a:t>
            </a:r>
          </a:p>
        </p:txBody>
      </p:sp>
      <p:sp>
        <p:nvSpPr>
          <p:cNvPr id="4" name="Tekstin paikkamerkki 3"/>
          <p:cNvSpPr>
            <a:spLocks noGrp="1"/>
          </p:cNvSpPr>
          <p:nvPr>
            <p:ph type="body" sz="quarter" idx="13"/>
          </p:nvPr>
        </p:nvSpPr>
        <p:spPr>
          <a:xfrm>
            <a:off x="539750" y="1692275"/>
            <a:ext cx="4842741" cy="4351338"/>
          </a:xfrm>
        </p:spPr>
        <p:txBody>
          <a:bodyPr/>
          <a:lstStyle/>
          <a:p>
            <a:pPr marL="0" indent="0">
              <a:buNone/>
            </a:pPr>
            <a:r>
              <a:rPr lang="fi-FI" b="1" dirty="0">
                <a:solidFill>
                  <a:schemeClr val="tx2"/>
                </a:solidFill>
              </a:rPr>
              <a:t>1. Liikenteen palveluista ja infrastruktuurista tarjotaan matkustajille ajantasaista ja luotettavaa esteettömyystietoa.</a:t>
            </a:r>
          </a:p>
          <a:p>
            <a:pPr marL="0" indent="0">
              <a:buNone/>
            </a:pPr>
            <a:r>
              <a:rPr lang="fi-FI" dirty="0"/>
              <a:t>Matkustajan saatavilla oleva esteettömyystieto auttaa eri käyttäjäryhmiin kuuluvia matkustajia valitsemaan itselle parhaan palvelun sekä ostamaan tarvittavat liput. Käyttäjän kannalta on olennaista myös tietää, mitä esteettömyystiedolla eri palveluissa tarkoitetaan. </a:t>
            </a:r>
          </a:p>
          <a:p>
            <a:pPr marL="0" indent="0">
              <a:buNone/>
            </a:pPr>
            <a:endParaRPr lang="fi-FI" dirty="0"/>
          </a:p>
        </p:txBody>
      </p:sp>
      <p:sp>
        <p:nvSpPr>
          <p:cNvPr id="8" name="Text Placeholder 7">
            <a:extLst>
              <a:ext uri="{FF2B5EF4-FFF2-40B4-BE49-F238E27FC236}">
                <a16:creationId xmlns:a16="http://schemas.microsoft.com/office/drawing/2014/main" id="{23CBE7CE-5E53-7441-750E-E4A0FA69D69F}"/>
              </a:ext>
            </a:extLst>
          </p:cNvPr>
          <p:cNvSpPr>
            <a:spLocks noGrp="1"/>
          </p:cNvSpPr>
          <p:nvPr>
            <p:ph type="body" sz="quarter" idx="14"/>
          </p:nvPr>
        </p:nvSpPr>
        <p:spPr>
          <a:xfrm>
            <a:off x="6096000" y="1692275"/>
            <a:ext cx="5532438" cy="4351338"/>
          </a:xfrm>
        </p:spPr>
        <p:txBody>
          <a:bodyPr/>
          <a:lstStyle/>
          <a:p>
            <a:pPr marL="0" indent="0">
              <a:buNone/>
            </a:pPr>
            <a:r>
              <a:rPr lang="fi-FI" b="1" dirty="0">
                <a:solidFill>
                  <a:schemeClr val="tx2"/>
                </a:solidFill>
              </a:rPr>
              <a:t>2. Palvelun esteettömyyttä koskeva tieto </a:t>
            </a:r>
            <a:br>
              <a:rPr lang="fi-FI" b="1" dirty="0">
                <a:solidFill>
                  <a:schemeClr val="tx2"/>
                </a:solidFill>
              </a:rPr>
            </a:br>
            <a:r>
              <a:rPr lang="fi-FI" b="1" dirty="0">
                <a:solidFill>
                  <a:schemeClr val="tx2"/>
                </a:solidFill>
              </a:rPr>
              <a:t>on helposti löydettävää ja saavutettavaa </a:t>
            </a:r>
            <a:br>
              <a:rPr lang="fi-FI" b="1" dirty="0">
                <a:solidFill>
                  <a:schemeClr val="tx2"/>
                </a:solidFill>
              </a:rPr>
            </a:br>
            <a:r>
              <a:rPr lang="fi-FI" b="1" dirty="0">
                <a:solidFill>
                  <a:schemeClr val="tx2"/>
                </a:solidFill>
              </a:rPr>
              <a:t>(</a:t>
            </a:r>
            <a:r>
              <a:rPr lang="fi-FI" b="1" dirty="0" err="1">
                <a:solidFill>
                  <a:schemeClr val="tx2"/>
                </a:solidFill>
              </a:rPr>
              <a:t>one</a:t>
            </a:r>
            <a:r>
              <a:rPr lang="fi-FI" b="1" dirty="0">
                <a:solidFill>
                  <a:schemeClr val="tx2"/>
                </a:solidFill>
              </a:rPr>
              <a:t> </a:t>
            </a:r>
            <a:r>
              <a:rPr lang="fi-FI" b="1" dirty="0" err="1">
                <a:solidFill>
                  <a:schemeClr val="tx2"/>
                </a:solidFill>
              </a:rPr>
              <a:t>click</a:t>
            </a:r>
            <a:r>
              <a:rPr lang="fi-FI" b="1" dirty="0">
                <a:solidFill>
                  <a:schemeClr val="tx2"/>
                </a:solidFill>
              </a:rPr>
              <a:t> </a:t>
            </a:r>
            <a:r>
              <a:rPr lang="fi-FI" b="1" dirty="0" err="1">
                <a:solidFill>
                  <a:schemeClr val="tx2"/>
                </a:solidFill>
              </a:rPr>
              <a:t>away</a:t>
            </a:r>
            <a:r>
              <a:rPr lang="fi-FI" b="1" dirty="0">
                <a:solidFill>
                  <a:schemeClr val="tx2"/>
                </a:solidFill>
              </a:rPr>
              <a:t>). </a:t>
            </a:r>
          </a:p>
          <a:p>
            <a:pPr marL="0" indent="0">
              <a:buNone/>
            </a:pPr>
            <a:r>
              <a:rPr lang="fi-FI" dirty="0"/>
              <a:t>Verkkosivut ja muut toteutukset rakennetaan niin, että tarvittavat kyseistä palvelua koskevat määriteltävät esteettömyystiedot ovat sieltä matkustajan helposti löydettävissä, mieluiten yhden klikkauksen päässä. </a:t>
            </a:r>
          </a:p>
          <a:p>
            <a:pPr marL="0" indent="0">
              <a:spcBef>
                <a:spcPts val="2400"/>
              </a:spcBef>
              <a:buNone/>
            </a:pPr>
            <a:r>
              <a:rPr lang="fi-FI" b="1" dirty="0">
                <a:solidFill>
                  <a:schemeClr val="tx2"/>
                </a:solidFill>
              </a:rPr>
              <a:t>3. Esteettömyyttä koskevaa dataa on </a:t>
            </a:r>
            <a:br>
              <a:rPr lang="fi-FI" b="1" dirty="0">
                <a:solidFill>
                  <a:schemeClr val="tx2"/>
                </a:solidFill>
              </a:rPr>
            </a:br>
            <a:r>
              <a:rPr lang="fi-FI" b="1" dirty="0">
                <a:solidFill>
                  <a:schemeClr val="tx2"/>
                </a:solidFill>
              </a:rPr>
              <a:t>avoimesti saatavilla koneluettavassa ja standardisoidussa muodossa. </a:t>
            </a:r>
          </a:p>
          <a:p>
            <a:pPr marL="0" indent="0">
              <a:buNone/>
            </a:pPr>
            <a:r>
              <a:rPr lang="fi-FI" dirty="0"/>
              <a:t>Esteettömyystieto kulkee toimijoiden välillä ja edelleen rajapintojen kautta käyttäjille. Esteettömyystiedon tulee kattaa sekä staattista dataa, kuten esimerkiksi esteettömien palveluiden olemassaolon, että myös reaaliaikaista dataa, kuten esimerkiksi häiriötiedotteita. </a:t>
            </a:r>
          </a:p>
          <a:p>
            <a:pPr marL="0" indent="0">
              <a:buNone/>
            </a:pPr>
            <a:endParaRPr lang="en-FI" dirty="0"/>
          </a:p>
        </p:txBody>
      </p:sp>
      <p:sp>
        <p:nvSpPr>
          <p:cNvPr id="5" name="Päivämäärän paikkamerkki 4"/>
          <p:cNvSpPr>
            <a:spLocks noGrp="1"/>
          </p:cNvSpPr>
          <p:nvPr>
            <p:ph type="dt" sz="half" idx="15"/>
          </p:nvPr>
        </p:nvSpPr>
        <p:spPr>
          <a:xfrm>
            <a:off x="1574127" y="6462511"/>
            <a:ext cx="732232" cy="180001"/>
          </a:xfrm>
        </p:spPr>
        <p:txBody>
          <a:bodyPr/>
          <a:lstStyle/>
          <a:p>
            <a:fld id="{4CBB4192-9318-4B3B-B74F-5996198BFC81}" type="datetime1">
              <a:rPr lang="fi-FI" smtClean="0"/>
              <a:pPr/>
              <a:t>26.6.2023</a:t>
            </a:fld>
            <a:endParaRPr lang="fi-FI"/>
          </a:p>
        </p:txBody>
      </p:sp>
      <p:sp>
        <p:nvSpPr>
          <p:cNvPr id="6" name="Alatunnisteen paikkamerkki 5"/>
          <p:cNvSpPr>
            <a:spLocks noGrp="1"/>
          </p:cNvSpPr>
          <p:nvPr>
            <p:ph type="ftr" sz="quarter" idx="16"/>
          </p:nvPr>
        </p:nvSpPr>
        <p:spPr>
          <a:xfrm>
            <a:off x="2327401" y="6462511"/>
            <a:ext cx="4441819" cy="180001"/>
          </a:xfrm>
        </p:spPr>
        <p:txBody>
          <a:bodyPr/>
          <a:lstStyle/>
          <a:p>
            <a:endParaRPr lang="fi-FI" dirty="0"/>
          </a:p>
        </p:txBody>
      </p:sp>
      <p:sp>
        <p:nvSpPr>
          <p:cNvPr id="7" name="Dian numeron paikkamerkki 6"/>
          <p:cNvSpPr>
            <a:spLocks noGrp="1"/>
          </p:cNvSpPr>
          <p:nvPr>
            <p:ph type="sldNum" sz="quarter" idx="17"/>
          </p:nvPr>
        </p:nvSpPr>
        <p:spPr>
          <a:xfrm>
            <a:off x="1233227" y="6462512"/>
            <a:ext cx="323834" cy="180000"/>
          </a:xfrm>
        </p:spPr>
        <p:txBody>
          <a:bodyPr/>
          <a:lstStyle/>
          <a:p>
            <a:fld id="{628F3778-6073-48C0-8E18-EFC09B82139A}" type="slidenum">
              <a:rPr lang="fi-FI" smtClean="0"/>
              <a:pPr/>
              <a:t>11</a:t>
            </a:fld>
            <a:endParaRPr lang="fi-FI"/>
          </a:p>
        </p:txBody>
      </p:sp>
    </p:spTree>
    <p:extLst>
      <p:ext uri="{BB962C8B-B14F-4D97-AF65-F5344CB8AC3E}">
        <p14:creationId xmlns:p14="http://schemas.microsoft.com/office/powerpoint/2010/main" val="41990975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8235BEE-7FE6-422D-9B78-5EBD9C70DF76}"/>
              </a:ext>
            </a:extLst>
          </p:cNvPr>
          <p:cNvSpPr>
            <a:spLocks noGrp="1"/>
          </p:cNvSpPr>
          <p:nvPr>
            <p:ph type="title"/>
          </p:nvPr>
        </p:nvSpPr>
        <p:spPr>
          <a:xfrm>
            <a:off x="539999" y="360000"/>
            <a:ext cx="10063345" cy="574069"/>
          </a:xfrm>
        </p:spPr>
        <p:txBody>
          <a:bodyPr/>
          <a:lstStyle/>
          <a:p>
            <a:r>
              <a:rPr lang="fi-FI" dirty="0" smtClean="0"/>
              <a:t>Visiosta esteettömyyden kansalliseksi tavoitetilaksi</a:t>
            </a:r>
            <a:endParaRPr lang="fi-FI" dirty="0"/>
          </a:p>
        </p:txBody>
      </p:sp>
      <p:sp>
        <p:nvSpPr>
          <p:cNvPr id="4" name="Tekstin paikkamerkki 3">
            <a:extLst>
              <a:ext uri="{FF2B5EF4-FFF2-40B4-BE49-F238E27FC236}">
                <a16:creationId xmlns:a16="http://schemas.microsoft.com/office/drawing/2014/main" id="{8D9938CC-4EA6-48C7-8403-009F891D9923}"/>
              </a:ext>
            </a:extLst>
          </p:cNvPr>
          <p:cNvSpPr>
            <a:spLocks noGrp="1"/>
          </p:cNvSpPr>
          <p:nvPr>
            <p:ph type="body" sz="quarter" idx="14"/>
          </p:nvPr>
        </p:nvSpPr>
        <p:spPr>
          <a:xfrm>
            <a:off x="701927" y="1356311"/>
            <a:ext cx="8856290" cy="1900468"/>
          </a:xfrm>
        </p:spPr>
        <p:txBody>
          <a:bodyPr/>
          <a:lstStyle/>
          <a:p>
            <a:r>
              <a:rPr lang="fi-FI" dirty="0" smtClean="0"/>
              <a:t>Vision työstäminen jatkuu vuoden 2024 aikana toimenpiteiden suunnittelulla. Lisäksi visiota hyödynnetään mm. Valtakunnallisen liikennejärjestelmäsuunnitelman päivittämisessä sekä mahdollisten muiden toimenpideohjelmien laatimisessa.</a:t>
            </a:r>
          </a:p>
          <a:p>
            <a:endParaRPr lang="fi-FI" dirty="0"/>
          </a:p>
        </p:txBody>
      </p:sp>
      <p:sp>
        <p:nvSpPr>
          <p:cNvPr id="5" name="Päivämäärän paikkamerkki 4">
            <a:extLst>
              <a:ext uri="{FF2B5EF4-FFF2-40B4-BE49-F238E27FC236}">
                <a16:creationId xmlns:a16="http://schemas.microsoft.com/office/drawing/2014/main" id="{287DF808-440A-49EB-AC54-62C385FA09A9}"/>
              </a:ext>
            </a:extLst>
          </p:cNvPr>
          <p:cNvSpPr>
            <a:spLocks noGrp="1"/>
          </p:cNvSpPr>
          <p:nvPr>
            <p:ph type="dt" sz="half" idx="15"/>
          </p:nvPr>
        </p:nvSpPr>
        <p:spPr/>
        <p:txBody>
          <a:bodyPr/>
          <a:lstStyle/>
          <a:p>
            <a:fld id="{4CBB4192-9318-4B3B-B74F-5996198BFC81}" type="datetime1">
              <a:rPr lang="fi-FI" smtClean="0"/>
              <a:t>26.6.2023</a:t>
            </a:fld>
            <a:endParaRPr lang="fi-FI"/>
          </a:p>
        </p:txBody>
      </p:sp>
      <p:sp>
        <p:nvSpPr>
          <p:cNvPr id="6" name="Alatunnisteen paikkamerkki 5">
            <a:extLst>
              <a:ext uri="{FF2B5EF4-FFF2-40B4-BE49-F238E27FC236}">
                <a16:creationId xmlns:a16="http://schemas.microsoft.com/office/drawing/2014/main" id="{A1982171-4C91-4609-A6A2-5868D0A59B8F}"/>
              </a:ext>
            </a:extLst>
          </p:cNvPr>
          <p:cNvSpPr>
            <a:spLocks noGrp="1"/>
          </p:cNvSpPr>
          <p:nvPr>
            <p:ph type="ftr" sz="quarter" idx="16"/>
          </p:nvPr>
        </p:nvSpPr>
        <p:spPr/>
        <p:txBody>
          <a:bodyPr/>
          <a:lstStyle/>
          <a:p>
            <a:endParaRPr lang="fi-FI" dirty="0"/>
          </a:p>
        </p:txBody>
      </p:sp>
      <p:sp>
        <p:nvSpPr>
          <p:cNvPr id="7" name="Dian numeron paikkamerkki 6">
            <a:extLst>
              <a:ext uri="{FF2B5EF4-FFF2-40B4-BE49-F238E27FC236}">
                <a16:creationId xmlns:a16="http://schemas.microsoft.com/office/drawing/2014/main" id="{3F530024-02DE-4013-975E-D7C13D3C3CFE}"/>
              </a:ext>
            </a:extLst>
          </p:cNvPr>
          <p:cNvSpPr>
            <a:spLocks noGrp="1"/>
          </p:cNvSpPr>
          <p:nvPr>
            <p:ph type="sldNum" sz="quarter" idx="17"/>
          </p:nvPr>
        </p:nvSpPr>
        <p:spPr/>
        <p:txBody>
          <a:bodyPr/>
          <a:lstStyle/>
          <a:p>
            <a:fld id="{628F3778-6073-48C0-8E18-EFC09B82139A}" type="slidenum">
              <a:rPr lang="fi-FI" smtClean="0"/>
              <a:pPr/>
              <a:t>12</a:t>
            </a:fld>
            <a:endParaRPr lang="fi-FI"/>
          </a:p>
        </p:txBody>
      </p:sp>
      <p:grpSp>
        <p:nvGrpSpPr>
          <p:cNvPr id="8" name="Ryhmä 7"/>
          <p:cNvGrpSpPr/>
          <p:nvPr/>
        </p:nvGrpSpPr>
        <p:grpSpPr>
          <a:xfrm>
            <a:off x="999915" y="3849124"/>
            <a:ext cx="9888718" cy="2430007"/>
            <a:chOff x="769066" y="1858414"/>
            <a:chExt cx="7416538" cy="1822502"/>
          </a:xfrm>
        </p:grpSpPr>
        <p:sp>
          <p:nvSpPr>
            <p:cNvPr id="9" name="Nuoli oikealle 8"/>
            <p:cNvSpPr/>
            <p:nvPr/>
          </p:nvSpPr>
          <p:spPr>
            <a:xfrm>
              <a:off x="769066" y="2859995"/>
              <a:ext cx="7416538" cy="283366"/>
            </a:xfrm>
            <a:prstGeom prst="rightArrow">
              <a:avLst/>
            </a:prstGeom>
            <a:gradFill flip="none" rotWithShape="1">
              <a:gsLst>
                <a:gs pos="17000">
                  <a:schemeClr val="accent1">
                    <a:lumMod val="93000"/>
                    <a:lumOff val="7000"/>
                  </a:schemeClr>
                </a:gs>
                <a:gs pos="57000">
                  <a:schemeClr val="accent1">
                    <a:lumMod val="45000"/>
                    <a:lumOff val="55000"/>
                  </a:schemeClr>
                </a:gs>
                <a:gs pos="76000">
                  <a:schemeClr val="accent1">
                    <a:lumMod val="45000"/>
                    <a:lumOff val="55000"/>
                  </a:schemeClr>
                </a:gs>
                <a:gs pos="90000">
                  <a:schemeClr val="accent1">
                    <a:lumMod val="30000"/>
                    <a:lumOff val="70000"/>
                  </a:schemeClr>
                </a:gs>
              </a:gsLst>
              <a:lin ang="108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1219170"/>
              <a:endParaRPr lang="fi-FI" sz="2400">
                <a:solidFill>
                  <a:srgbClr val="FFFFFF"/>
                </a:solidFill>
                <a:latin typeface="Arial"/>
              </a:endParaRPr>
            </a:p>
          </p:txBody>
        </p:sp>
        <p:sp>
          <p:nvSpPr>
            <p:cNvPr id="11" name="Ellipsi 10"/>
            <p:cNvSpPr/>
            <p:nvPr/>
          </p:nvSpPr>
          <p:spPr>
            <a:xfrm>
              <a:off x="1620469" y="2823990"/>
              <a:ext cx="360040" cy="360040"/>
            </a:xfrm>
            <a:prstGeom prst="ellipse">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a:endParaRPr lang="fi-FI" sz="2400">
                <a:solidFill>
                  <a:srgbClr val="FFFFFF"/>
                </a:solidFill>
                <a:latin typeface="Arial"/>
              </a:endParaRPr>
            </a:p>
          </p:txBody>
        </p:sp>
        <p:sp>
          <p:nvSpPr>
            <p:cNvPr id="12" name="Ellipsi 11"/>
            <p:cNvSpPr/>
            <p:nvPr/>
          </p:nvSpPr>
          <p:spPr>
            <a:xfrm>
              <a:off x="4209521" y="2824635"/>
              <a:ext cx="360040" cy="360040"/>
            </a:xfrm>
            <a:prstGeom prst="ellipse">
              <a:avLst/>
            </a:prstGeom>
            <a:solidFill>
              <a:schemeClr val="accent3">
                <a:lumMod val="60000"/>
                <a:lumOff val="40000"/>
              </a:schemeClr>
            </a:solid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a:endParaRPr lang="fi-FI" sz="2400">
                <a:solidFill>
                  <a:srgbClr val="FFFFFF"/>
                </a:solidFill>
                <a:latin typeface="Arial"/>
              </a:endParaRPr>
            </a:p>
          </p:txBody>
        </p:sp>
        <p:sp>
          <p:nvSpPr>
            <p:cNvPr id="14" name="Ellipsi 13"/>
            <p:cNvSpPr/>
            <p:nvPr/>
          </p:nvSpPr>
          <p:spPr>
            <a:xfrm>
              <a:off x="6661988" y="2823990"/>
              <a:ext cx="360040" cy="360040"/>
            </a:xfrm>
            <a:prstGeom prst="ellipse">
              <a:avLst/>
            </a:prstGeom>
            <a:solidFill>
              <a:schemeClr val="accent3">
                <a:lumMod val="75000"/>
              </a:schemeClr>
            </a:solid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219170"/>
              <a:endParaRPr lang="fi-FI" sz="2400">
                <a:solidFill>
                  <a:srgbClr val="FFFFFF"/>
                </a:solidFill>
                <a:latin typeface="Arial"/>
              </a:endParaRPr>
            </a:p>
          </p:txBody>
        </p:sp>
        <p:sp>
          <p:nvSpPr>
            <p:cNvPr id="17" name="Tekstiruutu 16"/>
            <p:cNvSpPr txBox="1"/>
            <p:nvPr/>
          </p:nvSpPr>
          <p:spPr>
            <a:xfrm>
              <a:off x="904862" y="2089246"/>
              <a:ext cx="1690850" cy="530914"/>
            </a:xfrm>
            <a:prstGeom prst="rect">
              <a:avLst/>
            </a:prstGeom>
            <a:noFill/>
          </p:spPr>
          <p:txBody>
            <a:bodyPr wrap="square" rtlCol="0">
              <a:spAutoFit/>
            </a:bodyPr>
            <a:lstStyle/>
            <a:p>
              <a:pPr algn="ctr" defTabSz="1219170"/>
              <a:r>
                <a:rPr lang="fi-FI" sz="2000" b="1" dirty="0" smtClean="0">
                  <a:solidFill>
                    <a:prstClr val="black">
                      <a:lumMod val="65000"/>
                      <a:lumOff val="35000"/>
                    </a:prstClr>
                  </a:solidFill>
                  <a:latin typeface="Arial"/>
                </a:rPr>
                <a:t>Kesä 2023:</a:t>
              </a:r>
              <a:br>
                <a:rPr lang="fi-FI" sz="2000" b="1" dirty="0" smtClean="0">
                  <a:solidFill>
                    <a:prstClr val="black">
                      <a:lumMod val="65000"/>
                      <a:lumOff val="35000"/>
                    </a:prstClr>
                  </a:solidFill>
                  <a:latin typeface="Arial"/>
                </a:rPr>
              </a:br>
              <a:r>
                <a:rPr lang="fi-FI" sz="2000" b="1" dirty="0" smtClean="0">
                  <a:solidFill>
                    <a:prstClr val="black">
                      <a:lumMod val="65000"/>
                      <a:lumOff val="35000"/>
                    </a:prstClr>
                  </a:solidFill>
                  <a:latin typeface="Arial"/>
                </a:rPr>
                <a:t>Lausuntokierros</a:t>
              </a:r>
            </a:p>
          </p:txBody>
        </p:sp>
        <p:sp>
          <p:nvSpPr>
            <p:cNvPr id="19" name="Tekstiruutu 18"/>
            <p:cNvSpPr txBox="1"/>
            <p:nvPr/>
          </p:nvSpPr>
          <p:spPr>
            <a:xfrm>
              <a:off x="4332146" y="3457826"/>
              <a:ext cx="1074129" cy="223090"/>
            </a:xfrm>
            <a:prstGeom prst="rect">
              <a:avLst/>
            </a:prstGeom>
            <a:noFill/>
          </p:spPr>
          <p:txBody>
            <a:bodyPr wrap="square" rtlCol="0">
              <a:spAutoFit/>
            </a:bodyPr>
            <a:lstStyle/>
            <a:p>
              <a:pPr algn="ctr" defTabSz="1219170"/>
              <a:endParaRPr lang="fi-FI" sz="1333" dirty="0">
                <a:solidFill>
                  <a:prstClr val="black">
                    <a:lumMod val="65000"/>
                    <a:lumOff val="35000"/>
                  </a:prstClr>
                </a:solidFill>
                <a:latin typeface="Arial"/>
              </a:endParaRPr>
            </a:p>
          </p:txBody>
        </p:sp>
        <p:sp>
          <p:nvSpPr>
            <p:cNvPr id="20" name="Tekstiruutu 19"/>
            <p:cNvSpPr txBox="1"/>
            <p:nvPr/>
          </p:nvSpPr>
          <p:spPr>
            <a:xfrm>
              <a:off x="783420" y="2199648"/>
              <a:ext cx="1367102" cy="223090"/>
            </a:xfrm>
            <a:prstGeom prst="rect">
              <a:avLst/>
            </a:prstGeom>
            <a:noFill/>
          </p:spPr>
          <p:txBody>
            <a:bodyPr wrap="square" rtlCol="0">
              <a:spAutoFit/>
            </a:bodyPr>
            <a:lstStyle/>
            <a:p>
              <a:pPr algn="ctr" defTabSz="1219170"/>
              <a:endParaRPr lang="fi-FI" sz="1333" dirty="0">
                <a:solidFill>
                  <a:prstClr val="black"/>
                </a:solidFill>
                <a:latin typeface="Arial"/>
              </a:endParaRPr>
            </a:p>
          </p:txBody>
        </p:sp>
        <p:sp>
          <p:nvSpPr>
            <p:cNvPr id="21" name="Tekstiruutu 20"/>
            <p:cNvSpPr txBox="1"/>
            <p:nvPr/>
          </p:nvSpPr>
          <p:spPr>
            <a:xfrm>
              <a:off x="3398914" y="1858414"/>
              <a:ext cx="1981253" cy="992578"/>
            </a:xfrm>
            <a:prstGeom prst="rect">
              <a:avLst/>
            </a:prstGeom>
            <a:noFill/>
          </p:spPr>
          <p:txBody>
            <a:bodyPr wrap="square" rtlCol="0">
              <a:spAutoFit/>
            </a:bodyPr>
            <a:lstStyle/>
            <a:p>
              <a:pPr algn="ctr" defTabSz="1219170"/>
              <a:r>
                <a:rPr lang="fi-FI" sz="2000" b="1" dirty="0">
                  <a:solidFill>
                    <a:prstClr val="black"/>
                  </a:solidFill>
                </a:rPr>
                <a:t>Syksy 2023:</a:t>
              </a:r>
            </a:p>
            <a:p>
              <a:pPr algn="ctr" defTabSz="1219170"/>
              <a:r>
                <a:rPr lang="fi-FI" sz="2000" b="1" dirty="0">
                  <a:solidFill>
                    <a:prstClr val="black"/>
                  </a:solidFill>
                </a:rPr>
                <a:t>Vision </a:t>
              </a:r>
              <a:r>
                <a:rPr lang="fi-FI" sz="2000" b="1" dirty="0" smtClean="0">
                  <a:solidFill>
                    <a:prstClr val="black"/>
                  </a:solidFill>
                </a:rPr>
                <a:t>julkistamistilaisuus</a:t>
              </a:r>
              <a:endParaRPr lang="fi-FI" sz="2000" b="1" dirty="0">
                <a:solidFill>
                  <a:prstClr val="black"/>
                </a:solidFill>
              </a:endParaRPr>
            </a:p>
            <a:p>
              <a:pPr algn="ctr" defTabSz="1219170"/>
              <a:r>
                <a:rPr lang="fi-FI" sz="2000" dirty="0">
                  <a:solidFill>
                    <a:prstClr val="black"/>
                  </a:solidFill>
                  <a:latin typeface="Arial"/>
                </a:rPr>
                <a:t> </a:t>
              </a:r>
            </a:p>
          </p:txBody>
        </p:sp>
      </p:grpSp>
      <p:sp>
        <p:nvSpPr>
          <p:cNvPr id="26" name="Tekstiruutu 25"/>
          <p:cNvSpPr txBox="1"/>
          <p:nvPr/>
        </p:nvSpPr>
        <p:spPr>
          <a:xfrm>
            <a:off x="7776335" y="3813122"/>
            <a:ext cx="2641671" cy="1323439"/>
          </a:xfrm>
          <a:prstGeom prst="rect">
            <a:avLst/>
          </a:prstGeom>
          <a:noFill/>
        </p:spPr>
        <p:txBody>
          <a:bodyPr wrap="square" rtlCol="0">
            <a:spAutoFit/>
          </a:bodyPr>
          <a:lstStyle/>
          <a:p>
            <a:pPr algn="ctr" defTabSz="1219170"/>
            <a:r>
              <a:rPr lang="fi-FI" sz="2000" b="1" dirty="0" smtClean="0">
                <a:solidFill>
                  <a:prstClr val="black"/>
                </a:solidFill>
              </a:rPr>
              <a:t>2024:</a:t>
            </a:r>
            <a:endParaRPr lang="fi-FI" sz="2000" b="1" dirty="0">
              <a:solidFill>
                <a:prstClr val="black"/>
              </a:solidFill>
            </a:endParaRPr>
          </a:p>
          <a:p>
            <a:pPr algn="ctr" defTabSz="1219170"/>
            <a:r>
              <a:rPr lang="fi-FI" sz="2000" b="1" dirty="0">
                <a:solidFill>
                  <a:prstClr val="black"/>
                </a:solidFill>
              </a:rPr>
              <a:t>Vision </a:t>
            </a:r>
            <a:r>
              <a:rPr lang="fi-FI" sz="2000" b="1" dirty="0" smtClean="0">
                <a:solidFill>
                  <a:prstClr val="black"/>
                </a:solidFill>
              </a:rPr>
              <a:t>jatkotyö,</a:t>
            </a:r>
          </a:p>
          <a:p>
            <a:pPr algn="ctr" defTabSz="1219170"/>
            <a:r>
              <a:rPr lang="fi-FI" sz="2000" b="1" dirty="0" smtClean="0">
                <a:solidFill>
                  <a:prstClr val="black"/>
                </a:solidFill>
              </a:rPr>
              <a:t>toimenpiteet</a:t>
            </a:r>
            <a:endParaRPr lang="fi-FI" sz="2000" b="1" dirty="0">
              <a:solidFill>
                <a:prstClr val="black"/>
              </a:solidFill>
            </a:endParaRPr>
          </a:p>
          <a:p>
            <a:pPr algn="ctr" defTabSz="1219170"/>
            <a:r>
              <a:rPr lang="fi-FI" sz="2000" dirty="0">
                <a:solidFill>
                  <a:prstClr val="black"/>
                </a:solidFill>
                <a:latin typeface="Arial"/>
              </a:rPr>
              <a:t> </a:t>
            </a:r>
          </a:p>
        </p:txBody>
      </p:sp>
    </p:spTree>
    <p:extLst>
      <p:ext uri="{BB962C8B-B14F-4D97-AF65-F5344CB8AC3E}">
        <p14:creationId xmlns:p14="http://schemas.microsoft.com/office/powerpoint/2010/main" val="87185172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2">
            <a:extLst>
              <a:ext uri="{FF2B5EF4-FFF2-40B4-BE49-F238E27FC236}">
                <a16:creationId xmlns:a16="http://schemas.microsoft.com/office/drawing/2014/main" id="{A47F40C9-F4E9-437D-8C2C-90BBE4161F1F}"/>
              </a:ext>
            </a:extLst>
          </p:cNvPr>
          <p:cNvSpPr>
            <a:spLocks noGrp="1"/>
          </p:cNvSpPr>
          <p:nvPr>
            <p:ph type="body" sz="quarter" idx="11"/>
          </p:nvPr>
        </p:nvSpPr>
        <p:spPr/>
        <p:txBody>
          <a:bodyPr/>
          <a:lstStyle/>
          <a:p>
            <a:endParaRPr lang="fi-FI"/>
          </a:p>
        </p:txBody>
      </p:sp>
      <p:pic>
        <p:nvPicPr>
          <p:cNvPr id="4" name="Picture Placeholder 13" descr="Sokea henkilö nousemassa linja-autoon opaskoiran kanssa.">
            <a:extLst>
              <a:ext uri="{FF2B5EF4-FFF2-40B4-BE49-F238E27FC236}">
                <a16:creationId xmlns:a16="http://schemas.microsoft.com/office/drawing/2014/main" id="{576147D0-AF53-525D-E66E-BF750F01AAB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2752" t="5041" r="35872"/>
          <a:stretch/>
        </p:blipFill>
        <p:spPr>
          <a:xfrm>
            <a:off x="-21022" y="-21020"/>
            <a:ext cx="6165763" cy="6888830"/>
          </a:xfrm>
        </p:spPr>
      </p:pic>
    </p:spTree>
    <p:extLst>
      <p:ext uri="{BB962C8B-B14F-4D97-AF65-F5344CB8AC3E}">
        <p14:creationId xmlns:p14="http://schemas.microsoft.com/office/powerpoint/2010/main" val="135746343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3134" r="23134"/>
          <a:stretch>
            <a:fillRect/>
          </a:stretch>
        </p:blipFill>
        <p:spPr>
          <a:xfrm>
            <a:off x="7561551" y="0"/>
            <a:ext cx="5535612" cy="6867832"/>
          </a:xfrm>
        </p:spPr>
      </p:pic>
      <p:sp>
        <p:nvSpPr>
          <p:cNvPr id="3" name="Otsikko 2"/>
          <p:cNvSpPr>
            <a:spLocks noGrp="1"/>
          </p:cNvSpPr>
          <p:nvPr>
            <p:ph type="title"/>
          </p:nvPr>
        </p:nvSpPr>
        <p:spPr>
          <a:xfrm>
            <a:off x="539999" y="360000"/>
            <a:ext cx="6756728" cy="972000"/>
          </a:xfrm>
        </p:spPr>
        <p:txBody>
          <a:bodyPr/>
          <a:lstStyle/>
          <a:p>
            <a:r>
              <a:rPr lang="fi-FI" dirty="0" smtClean="0"/>
              <a:t>Visio on osa laajempaa liikennejärjestelmäsuunnittelua 1/2</a:t>
            </a:r>
            <a:endParaRPr lang="fi-FI" dirty="0"/>
          </a:p>
        </p:txBody>
      </p:sp>
      <p:sp>
        <p:nvSpPr>
          <p:cNvPr id="4" name="Tekstin paikkamerkki 3"/>
          <p:cNvSpPr>
            <a:spLocks noGrp="1"/>
          </p:cNvSpPr>
          <p:nvPr>
            <p:ph type="body" sz="quarter" idx="14"/>
          </p:nvPr>
        </p:nvSpPr>
        <p:spPr>
          <a:xfrm>
            <a:off x="540001" y="1779915"/>
            <a:ext cx="7855854" cy="4787140"/>
          </a:xfrm>
        </p:spPr>
        <p:txBody>
          <a:bodyPr/>
          <a:lstStyle/>
          <a:p>
            <a:r>
              <a:rPr lang="fi-FI" sz="2400" dirty="0" smtClean="0"/>
              <a:t>Esteettömyysvision taustalla on </a:t>
            </a:r>
            <a:r>
              <a:rPr lang="fi-FI" sz="2400" dirty="0" smtClean="0">
                <a:hlinkClick r:id="rId3"/>
              </a:rPr>
              <a:t>Valtakunnallinen liikennejärjestelmäsuunnitelma </a:t>
            </a:r>
            <a:r>
              <a:rPr lang="fi-FI" sz="2400" dirty="0" smtClean="0"/>
              <a:t>(Liikenne 12-suunnitelma), jossa on linjattu liikenteen esteettömyyttä ja saavutettavuutta kehittävistä toimista.  </a:t>
            </a:r>
          </a:p>
          <a:p>
            <a:r>
              <a:rPr lang="fi-FI" sz="2400" dirty="0" smtClean="0"/>
              <a:t>Liikenne12 -suunnitelman </a:t>
            </a:r>
            <a:r>
              <a:rPr lang="fi-FI" sz="2400" dirty="0"/>
              <a:t>mukaan </a:t>
            </a:r>
            <a:r>
              <a:rPr lang="fi-FI" sz="2400" i="1" dirty="0"/>
              <a:t>valtio määrittelee yhteistyössä muiden toimijoiden, erityisesti eri väestöryhmien, kanssa </a:t>
            </a:r>
            <a:r>
              <a:rPr lang="fi-FI" sz="2400" b="1" i="1" dirty="0"/>
              <a:t>tavoitetilan liikennejärjestelmän esteettömyydelle ja liikenteen digitaalisten palveluiden saavutettavuudelle</a:t>
            </a:r>
            <a:r>
              <a:rPr lang="fi-FI" sz="2400" i="1" dirty="0"/>
              <a:t> ja tunnistaa eri vastuutahojen roolit niin matkaketjun eri osien toimivuuden kuin matkustajien oikeuksien toteutumisen kannalta. </a:t>
            </a:r>
            <a:endParaRPr lang="fi-FI" sz="2400" dirty="0" smtClean="0"/>
          </a:p>
          <a:p>
            <a:endParaRPr lang="fi-FI" dirty="0"/>
          </a:p>
          <a:p>
            <a:endParaRPr lang="fi-FI" dirty="0" smtClean="0"/>
          </a:p>
        </p:txBody>
      </p:sp>
      <p:sp>
        <p:nvSpPr>
          <p:cNvPr id="5" name="Päivämäärän paikkamerkki 4"/>
          <p:cNvSpPr>
            <a:spLocks noGrp="1"/>
          </p:cNvSpPr>
          <p:nvPr>
            <p:ph type="dt" sz="half" idx="15"/>
          </p:nvPr>
        </p:nvSpPr>
        <p:spPr/>
        <p:txBody>
          <a:bodyPr/>
          <a:lstStyle/>
          <a:p>
            <a:fld id="{4CBB4192-9318-4B3B-B74F-5996198BFC81}" type="datetime1">
              <a:rPr lang="fi-FI" smtClean="0"/>
              <a:t>26.6.2023</a:t>
            </a:fld>
            <a:endParaRPr lang="fi-FI"/>
          </a:p>
        </p:txBody>
      </p:sp>
      <p:sp>
        <p:nvSpPr>
          <p:cNvPr id="6" name="Alatunnisteen paikkamerkki 5"/>
          <p:cNvSpPr>
            <a:spLocks noGrp="1"/>
          </p:cNvSpPr>
          <p:nvPr>
            <p:ph type="ftr" sz="quarter" idx="16"/>
          </p:nvPr>
        </p:nvSpPr>
        <p:spPr/>
        <p:txBody>
          <a:bodyPr/>
          <a:lstStyle/>
          <a:p>
            <a:endParaRPr lang="fi-FI" dirty="0"/>
          </a:p>
        </p:txBody>
      </p:sp>
      <p:sp>
        <p:nvSpPr>
          <p:cNvPr id="7" name="Dian numeron paikkamerkki 6"/>
          <p:cNvSpPr>
            <a:spLocks noGrp="1"/>
          </p:cNvSpPr>
          <p:nvPr>
            <p:ph type="sldNum" sz="quarter" idx="17"/>
          </p:nvPr>
        </p:nvSpPr>
        <p:spPr/>
        <p:txBody>
          <a:bodyPr/>
          <a:lstStyle/>
          <a:p>
            <a:fld id="{628F3778-6073-48C0-8E18-EFC09B82139A}" type="slidenum">
              <a:rPr lang="fi-FI" smtClean="0"/>
              <a:pPr/>
              <a:t>2</a:t>
            </a:fld>
            <a:endParaRPr lang="fi-FI"/>
          </a:p>
        </p:txBody>
      </p:sp>
      <p:pic>
        <p:nvPicPr>
          <p:cNvPr id="10" name="Kuvan paikkamerkki 7" title="Rullatuolia käyttävä mies junassa"/>
          <p:cNvPicPr>
            <a:picLocks noChangeAspect="1"/>
          </p:cNvPicPr>
          <p:nvPr/>
        </p:nvPicPr>
        <p:blipFill>
          <a:blip r:embed="rId4" cstate="hqprint">
            <a:extLst>
              <a:ext uri="{28A0092B-C50C-407E-A947-70E740481C1C}">
                <a14:useLocalDpi xmlns:a14="http://schemas.microsoft.com/office/drawing/2010/main" val="0"/>
              </a:ext>
            </a:extLst>
          </a:blip>
          <a:srcRect l="23900" r="23900"/>
          <a:stretch>
            <a:fillRect/>
          </a:stretch>
        </p:blipFill>
        <p:spPr>
          <a:xfrm>
            <a:off x="7561551" y="0"/>
            <a:ext cx="5535612" cy="6867832"/>
          </a:xfrm>
          <a:custGeom>
            <a:avLst/>
            <a:gdLst>
              <a:gd name="connsiteX0" fmla="*/ 0 w 5535612"/>
              <a:gd name="connsiteY0" fmla="*/ 0 h 6858000"/>
              <a:gd name="connsiteX1" fmla="*/ 5535612 w 5535612"/>
              <a:gd name="connsiteY1" fmla="*/ 0 h 6858000"/>
              <a:gd name="connsiteX2" fmla="*/ 5535612 w 5535612"/>
              <a:gd name="connsiteY2" fmla="*/ 6858000 h 6858000"/>
              <a:gd name="connsiteX3" fmla="*/ 0 w 5535612"/>
              <a:gd name="connsiteY3" fmla="*/ 6858000 h 6858000"/>
              <a:gd name="connsiteX4" fmla="*/ 0 w 5535612"/>
              <a:gd name="connsiteY4" fmla="*/ 0 h 6858000"/>
              <a:gd name="connsiteX0" fmla="*/ 0 w 5535612"/>
              <a:gd name="connsiteY0" fmla="*/ 0 h 6867832"/>
              <a:gd name="connsiteX1" fmla="*/ 5535612 w 5535612"/>
              <a:gd name="connsiteY1" fmla="*/ 0 h 6867832"/>
              <a:gd name="connsiteX2" fmla="*/ 5535612 w 5535612"/>
              <a:gd name="connsiteY2" fmla="*/ 6858000 h 6867832"/>
              <a:gd name="connsiteX3" fmla="*/ 2674375 w 5535612"/>
              <a:gd name="connsiteY3" fmla="*/ 6867832 h 6867832"/>
              <a:gd name="connsiteX4" fmla="*/ 0 w 5535612"/>
              <a:gd name="connsiteY4" fmla="*/ 0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12" h="6867832">
                <a:moveTo>
                  <a:pt x="0" y="0"/>
                </a:moveTo>
                <a:lnTo>
                  <a:pt x="5535612" y="0"/>
                </a:lnTo>
                <a:lnTo>
                  <a:pt x="5535612" y="6858000"/>
                </a:lnTo>
                <a:lnTo>
                  <a:pt x="2674375" y="6867832"/>
                </a:lnTo>
                <a:lnTo>
                  <a:pt x="0" y="0"/>
                </a:lnTo>
                <a:close/>
              </a:path>
            </a:pathLst>
          </a:custGeom>
          <a:solidFill>
            <a:schemeClr val="lt1"/>
          </a:solidFill>
          <a:ln w="12700" cap="flat" cmpd="sng" algn="ctr">
            <a:noFill/>
            <a:prstDash val="solid"/>
            <a:miter lim="800000"/>
          </a:ln>
          <a:effectLst/>
        </p:spPr>
      </p:pic>
    </p:spTree>
    <p:extLst>
      <p:ext uri="{BB962C8B-B14F-4D97-AF65-F5344CB8AC3E}">
        <p14:creationId xmlns:p14="http://schemas.microsoft.com/office/powerpoint/2010/main" val="42157778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n paikkamerkki 7"/>
          <p:cNvPicPr>
            <a:picLocks noGrp="1" noChangeAspect="1"/>
          </p:cNvPicPr>
          <p:nvPr>
            <p:ph type="pic" sz="quarter" idx="13"/>
          </p:nvPr>
        </p:nvPicPr>
        <p:blipFill>
          <a:blip r:embed="rId2" cstate="hqprint">
            <a:extLst>
              <a:ext uri="{28A0092B-C50C-407E-A947-70E740481C1C}">
                <a14:useLocalDpi xmlns:a14="http://schemas.microsoft.com/office/drawing/2010/main" val="0"/>
              </a:ext>
            </a:extLst>
          </a:blip>
          <a:srcRect l="23134" r="23134"/>
          <a:stretch>
            <a:fillRect/>
          </a:stretch>
        </p:blipFill>
        <p:spPr>
          <a:xfrm>
            <a:off x="7561551" y="0"/>
            <a:ext cx="5535612" cy="6867832"/>
          </a:xfrm>
        </p:spPr>
      </p:pic>
      <p:sp>
        <p:nvSpPr>
          <p:cNvPr id="3" name="Otsikko 2"/>
          <p:cNvSpPr>
            <a:spLocks noGrp="1"/>
          </p:cNvSpPr>
          <p:nvPr>
            <p:ph type="title"/>
          </p:nvPr>
        </p:nvSpPr>
        <p:spPr>
          <a:xfrm>
            <a:off x="539999" y="360000"/>
            <a:ext cx="6756728" cy="972000"/>
          </a:xfrm>
        </p:spPr>
        <p:txBody>
          <a:bodyPr/>
          <a:lstStyle/>
          <a:p>
            <a:r>
              <a:rPr lang="fi-FI" dirty="0" smtClean="0"/>
              <a:t>Visio on osa laajempaa liikennejärjestelmäsuunnittelua 2/2</a:t>
            </a:r>
            <a:endParaRPr lang="fi-FI" dirty="0"/>
          </a:p>
        </p:txBody>
      </p:sp>
      <p:sp>
        <p:nvSpPr>
          <p:cNvPr id="4" name="Tekstin paikkamerkki 3"/>
          <p:cNvSpPr>
            <a:spLocks noGrp="1"/>
          </p:cNvSpPr>
          <p:nvPr>
            <p:ph type="body" sz="quarter" idx="14"/>
          </p:nvPr>
        </p:nvSpPr>
        <p:spPr>
          <a:xfrm>
            <a:off x="540001" y="1779915"/>
            <a:ext cx="7855854" cy="4787140"/>
          </a:xfrm>
        </p:spPr>
        <p:txBody>
          <a:bodyPr/>
          <a:lstStyle/>
          <a:p>
            <a:r>
              <a:rPr lang="fi-FI" sz="2400" dirty="0" smtClean="0"/>
              <a:t>Suunnitelman toimien edistämiseksi perustettiin Liikenne 12 –esteettömyystyöryhmä. </a:t>
            </a:r>
          </a:p>
          <a:p>
            <a:r>
              <a:rPr lang="fi-FI" sz="2400" dirty="0" smtClean="0"/>
              <a:t>Osana työryhmän työtä on jo toteutettu </a:t>
            </a:r>
            <a:r>
              <a:rPr lang="fi-FI" sz="2400" dirty="0" smtClean="0">
                <a:hlinkClick r:id="rId3"/>
              </a:rPr>
              <a:t>Matkaketjudemo-selvitys</a:t>
            </a:r>
            <a:r>
              <a:rPr lang="fi-FI" sz="2400" dirty="0" smtClean="0"/>
              <a:t>, jossa eri vammaisryhmiin kuuluvat matkustajat kokeilivat joukkoliikenteen matkaketjua ja matkan varaamista. Työssä huomattiin useita puutteita matkaketjujen esteettömyydessä liittyen niin matkan valmisteluun kuin sen toteuttamiseen. </a:t>
            </a:r>
          </a:p>
          <a:p>
            <a:endParaRPr lang="fi-FI" sz="2400" dirty="0" smtClean="0"/>
          </a:p>
          <a:p>
            <a:endParaRPr lang="fi-FI" dirty="0"/>
          </a:p>
          <a:p>
            <a:endParaRPr lang="fi-FI" dirty="0" smtClean="0"/>
          </a:p>
        </p:txBody>
      </p:sp>
      <p:sp>
        <p:nvSpPr>
          <p:cNvPr id="5" name="Päivämäärän paikkamerkki 4"/>
          <p:cNvSpPr>
            <a:spLocks noGrp="1"/>
          </p:cNvSpPr>
          <p:nvPr>
            <p:ph type="dt" sz="half" idx="15"/>
          </p:nvPr>
        </p:nvSpPr>
        <p:spPr/>
        <p:txBody>
          <a:bodyPr/>
          <a:lstStyle/>
          <a:p>
            <a:fld id="{4CBB4192-9318-4B3B-B74F-5996198BFC81}" type="datetime1">
              <a:rPr lang="fi-FI" smtClean="0"/>
              <a:t>26.6.2023</a:t>
            </a:fld>
            <a:endParaRPr lang="fi-FI"/>
          </a:p>
        </p:txBody>
      </p:sp>
      <p:sp>
        <p:nvSpPr>
          <p:cNvPr id="6" name="Alatunnisteen paikkamerkki 5"/>
          <p:cNvSpPr>
            <a:spLocks noGrp="1"/>
          </p:cNvSpPr>
          <p:nvPr>
            <p:ph type="ftr" sz="quarter" idx="16"/>
          </p:nvPr>
        </p:nvSpPr>
        <p:spPr/>
        <p:txBody>
          <a:bodyPr/>
          <a:lstStyle/>
          <a:p>
            <a:endParaRPr lang="fi-FI" dirty="0"/>
          </a:p>
        </p:txBody>
      </p:sp>
      <p:sp>
        <p:nvSpPr>
          <p:cNvPr id="7" name="Dian numeron paikkamerkki 6"/>
          <p:cNvSpPr>
            <a:spLocks noGrp="1"/>
          </p:cNvSpPr>
          <p:nvPr>
            <p:ph type="sldNum" sz="quarter" idx="17"/>
          </p:nvPr>
        </p:nvSpPr>
        <p:spPr/>
        <p:txBody>
          <a:bodyPr/>
          <a:lstStyle/>
          <a:p>
            <a:fld id="{628F3778-6073-48C0-8E18-EFC09B82139A}" type="slidenum">
              <a:rPr lang="fi-FI" smtClean="0"/>
              <a:pPr/>
              <a:t>3</a:t>
            </a:fld>
            <a:endParaRPr lang="fi-FI"/>
          </a:p>
        </p:txBody>
      </p:sp>
      <p:pic>
        <p:nvPicPr>
          <p:cNvPr id="9" name="Kuvan paikkamerkki 7" title="Nainens selaa tablettia bussissa"/>
          <p:cNvPicPr>
            <a:picLocks noChangeAspect="1"/>
          </p:cNvPicPr>
          <p:nvPr/>
        </p:nvPicPr>
        <p:blipFill>
          <a:blip r:embed="rId4" cstate="hqprint">
            <a:extLst>
              <a:ext uri="{28A0092B-C50C-407E-A947-70E740481C1C}">
                <a14:useLocalDpi xmlns:a14="http://schemas.microsoft.com/office/drawing/2010/main" val="0"/>
              </a:ext>
            </a:extLst>
          </a:blip>
          <a:srcRect l="23131" r="23131"/>
          <a:stretch>
            <a:fillRect/>
          </a:stretch>
        </p:blipFill>
        <p:spPr>
          <a:xfrm>
            <a:off x="7561551" y="0"/>
            <a:ext cx="5535612" cy="6867832"/>
          </a:xfrm>
          <a:custGeom>
            <a:avLst/>
            <a:gdLst>
              <a:gd name="connsiteX0" fmla="*/ 0 w 5535612"/>
              <a:gd name="connsiteY0" fmla="*/ 0 h 6858000"/>
              <a:gd name="connsiteX1" fmla="*/ 5535612 w 5535612"/>
              <a:gd name="connsiteY1" fmla="*/ 0 h 6858000"/>
              <a:gd name="connsiteX2" fmla="*/ 5535612 w 5535612"/>
              <a:gd name="connsiteY2" fmla="*/ 6858000 h 6858000"/>
              <a:gd name="connsiteX3" fmla="*/ 0 w 5535612"/>
              <a:gd name="connsiteY3" fmla="*/ 6858000 h 6858000"/>
              <a:gd name="connsiteX4" fmla="*/ 0 w 5535612"/>
              <a:gd name="connsiteY4" fmla="*/ 0 h 6858000"/>
              <a:gd name="connsiteX0" fmla="*/ 0 w 5535612"/>
              <a:gd name="connsiteY0" fmla="*/ 0 h 6867832"/>
              <a:gd name="connsiteX1" fmla="*/ 5535612 w 5535612"/>
              <a:gd name="connsiteY1" fmla="*/ 0 h 6867832"/>
              <a:gd name="connsiteX2" fmla="*/ 5535612 w 5535612"/>
              <a:gd name="connsiteY2" fmla="*/ 6858000 h 6867832"/>
              <a:gd name="connsiteX3" fmla="*/ 2674375 w 5535612"/>
              <a:gd name="connsiteY3" fmla="*/ 6867832 h 6867832"/>
              <a:gd name="connsiteX4" fmla="*/ 0 w 5535612"/>
              <a:gd name="connsiteY4" fmla="*/ 0 h 6867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35612" h="6867832">
                <a:moveTo>
                  <a:pt x="0" y="0"/>
                </a:moveTo>
                <a:lnTo>
                  <a:pt x="5535612" y="0"/>
                </a:lnTo>
                <a:lnTo>
                  <a:pt x="5535612" y="6858000"/>
                </a:lnTo>
                <a:lnTo>
                  <a:pt x="2674375" y="6867832"/>
                </a:lnTo>
                <a:lnTo>
                  <a:pt x="0" y="0"/>
                </a:lnTo>
                <a:close/>
              </a:path>
            </a:pathLst>
          </a:custGeom>
          <a:solidFill>
            <a:schemeClr val="lt1"/>
          </a:solidFill>
          <a:ln w="12700" cap="flat" cmpd="sng" algn="ctr">
            <a:noFill/>
            <a:prstDash val="solid"/>
            <a:miter lim="800000"/>
          </a:ln>
          <a:effectLst/>
        </p:spPr>
      </p:pic>
    </p:spTree>
    <p:extLst>
      <p:ext uri="{BB962C8B-B14F-4D97-AF65-F5344CB8AC3E}">
        <p14:creationId xmlns:p14="http://schemas.microsoft.com/office/powerpoint/2010/main" val="16001574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Ympyräkehän sisälle kirjoitettu visiolause. Visiolause on vision ydinviesti, ja se kuuluu näin:&#10;Kaikki voivat suunnitella ja toteuttaa haluamansa matkan sujuvasti, turvallisesti ja itsenäisesti.">
            <a:extLst>
              <a:ext uri="{FF2B5EF4-FFF2-40B4-BE49-F238E27FC236}">
                <a16:creationId xmlns:a16="http://schemas.microsoft.com/office/drawing/2014/main" id="{2D0A9763-F3D6-05A0-BC69-A434C2990C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0" y="0"/>
            <a:ext cx="12189619" cy="6859339"/>
          </a:xfrm>
          <a:prstGeom prst="rect">
            <a:avLst/>
          </a:prstGeom>
        </p:spPr>
      </p:pic>
    </p:spTree>
    <p:extLst>
      <p:ext uri="{BB962C8B-B14F-4D97-AF65-F5344CB8AC3E}">
        <p14:creationId xmlns:p14="http://schemas.microsoft.com/office/powerpoint/2010/main" val="230017558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Esteettömyysvisiota ympäröivällä kehällä on neljä ympyrää kuvaamassa vision toteuttamisen arvoja. Nämä neljä arvoa ovat käyttäjäkokemus, yhteistyö, esteetön matkaketju ja moniaistisuus.&#10;&#10;Esteetön matkaketju &#10;Joukkoliikenteen esteettömyyden tulee kattaa koko matkaketju lähtöpisteestä määränpäähän. Esteetön matkaketju syntyy, kun matkustaja kykenee suunnittelemaan ja toteuttamaan matkan, joka kattaa useita eri liikkumismuotoja. &#10;&#10;Moniaistisuus &#10;Moniaistisuus tarkoittaa palveluiden ja tarjottavan tiedon hyödynnettävyyttä vähintään kahdella eri aistilla. Moniaistisuus mahdollistaa informaation vastaanottamisen kunkin käyttäjän tarpeisiin sopivimmalla tavalla. &#10;&#10;Käyttäjäkokemus&#10;Liikennejärjestelmän eri osa-alueiden kehitystyötä tehdään käyttäjien tarpeet edellä. Kokemusasiantuntijoiden hyödyntäminen ja osallistaminen on keskeistä suunnittelun kaikissa eri vaiheissa. Suunnittelussa tulee ottaa huomioon vähintäänkin neljän eri erityisryhmän: liikkumisesteisten, näkö- ja kuulovammaisten ja helppokäyttäjien tarpeet. &#10;&#10;Yhteistyö &#10;Esteettömyyden edistäminen perustuu eri toimijoiden välillä hyvässä hengessä tehtävään yhteistyöhön. Yhteistyötä tekevät hallinnonalan eri toimijat kuten ministeriö ja virastot, kunnat, palveluntarjoajat sekä käyttäjät. Erilaisissa kehittämisprojekteissa yhteistyötä tehdään kaikkien hankkeen kannalta relevanttien toimijoiden välillä. &#10;&#10;&#10;">
            <a:extLst>
              <a:ext uri="{FF2B5EF4-FFF2-40B4-BE49-F238E27FC236}">
                <a16:creationId xmlns:a16="http://schemas.microsoft.com/office/drawing/2014/main" id="{2D0A9763-F3D6-05A0-BC69-A434C2990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1" y="0"/>
            <a:ext cx="12189617" cy="6859339"/>
          </a:xfrm>
          <a:prstGeom prst="rect">
            <a:avLst/>
          </a:prstGeom>
        </p:spPr>
      </p:pic>
    </p:spTree>
    <p:extLst>
      <p:ext uri="{BB962C8B-B14F-4D97-AF65-F5344CB8AC3E}">
        <p14:creationId xmlns:p14="http://schemas.microsoft.com/office/powerpoint/2010/main" val="92735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Osa-alueilla tarkoitetaan konkreettisesti sellaisia liikennejärjestelmän eri osa-alueita, joita koskevia kehittäminen on tärkeää liikenteen esteettömyyden ja saavutettavuuden parantamiseksi. &#10;&#10;Liikenneinfrastruktuuri: Kävelytiet, kulkuväylät ja solmupisteet, laiturialueet, valaistus, opasteet ja matkustajainformaatio, saattoliikenteen ja pysäköinnin infrajärjestelyt sekä automaation infrastruktuuri. &#10;&#10;Liikkumisen palvelut: Fyysiset ja digitaaliset liikennepalvelut, jotka liittyvät mm. lipun ostoon, maksamiseen ja reittisuunnitteluun. Matkustajainformaatio (opastus, häiriötiedotus), avustuspalvelut, pysäköintipalvelut ja siihen liittyvät erityisoikeudet. Palveluiden saatavuus (esim. esteettömien joukkoliikenne- ja taksipalveluiden saatavuus valtakunnallisesti)&#10;&#10;Esteettömyystieto: Matkustajille jaettava tieto infran, kaluston ja palveluiden esteettömyydestä ja tämän tiedon saavutettavuus. Liikenteen toimijoiden kesken jaettava tieto infran, kaluston ja palveluiden esteettömyydestä. &#10;&#10;Liikennevälineet: Kaluston esteettömyys eri liikennemuodoissa ja sen soveltuminen erityisryhmille&#10;&#10;&#10;&#10;&#10;" title="Liikennejärjestelmän osa-alueet, jolle visio kohdistuu">
            <a:extLst>
              <a:ext uri="{FF2B5EF4-FFF2-40B4-BE49-F238E27FC236}">
                <a16:creationId xmlns:a16="http://schemas.microsoft.com/office/drawing/2014/main" id="{2D0A9763-F3D6-05A0-BC69-A434C2990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89617" cy="6859338"/>
          </a:xfrm>
          <a:prstGeom prst="rect">
            <a:avLst/>
          </a:prstGeom>
        </p:spPr>
      </p:pic>
    </p:spTree>
    <p:extLst>
      <p:ext uri="{BB962C8B-B14F-4D97-AF65-F5344CB8AC3E}">
        <p14:creationId xmlns:p14="http://schemas.microsoft.com/office/powerpoint/2010/main" val="14175464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0A9763-F3D6-05A0-BC69-A434C2990C5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2382" y="0"/>
            <a:ext cx="12189615" cy="6859338"/>
          </a:xfrm>
          <a:prstGeom prst="rect">
            <a:avLst/>
          </a:prstGeom>
        </p:spPr>
      </p:pic>
    </p:spTree>
    <p:extLst>
      <p:ext uri="{BB962C8B-B14F-4D97-AF65-F5344CB8AC3E}">
        <p14:creationId xmlns:p14="http://schemas.microsoft.com/office/powerpoint/2010/main" val="25989622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539750" y="360363"/>
            <a:ext cx="11088688" cy="971550"/>
          </a:xfrm>
        </p:spPr>
        <p:txBody>
          <a:bodyPr/>
          <a:lstStyle/>
          <a:p>
            <a:r>
              <a:rPr lang="fi-FI" dirty="0"/>
              <a:t>Tavoite-ehdotukset: liikenneinfrastruktuuri</a:t>
            </a:r>
          </a:p>
        </p:txBody>
      </p:sp>
      <p:sp>
        <p:nvSpPr>
          <p:cNvPr id="4" name="Tekstin paikkamerkki 3"/>
          <p:cNvSpPr>
            <a:spLocks noGrp="1"/>
          </p:cNvSpPr>
          <p:nvPr>
            <p:ph type="body" sz="quarter" idx="13"/>
          </p:nvPr>
        </p:nvSpPr>
        <p:spPr>
          <a:xfrm>
            <a:off x="539750" y="1692275"/>
            <a:ext cx="5219700" cy="4351338"/>
          </a:xfrm>
        </p:spPr>
        <p:txBody>
          <a:bodyPr/>
          <a:lstStyle/>
          <a:p>
            <a:pPr marL="0" indent="0">
              <a:buNone/>
            </a:pPr>
            <a:r>
              <a:rPr lang="fi-FI" b="1" dirty="0">
                <a:solidFill>
                  <a:schemeClr val="tx2"/>
                </a:solidFill>
              </a:rPr>
              <a:t>1. Liikenneinfrastruktuuri on esteetöntä </a:t>
            </a:r>
            <a:br>
              <a:rPr lang="fi-FI" b="1" dirty="0">
                <a:solidFill>
                  <a:schemeClr val="tx2"/>
                </a:solidFill>
              </a:rPr>
            </a:br>
            <a:r>
              <a:rPr lang="fi-FI" b="1" dirty="0">
                <a:solidFill>
                  <a:schemeClr val="tx2"/>
                </a:solidFill>
              </a:rPr>
              <a:t>ja palvelee kaikkia kansalaisia.</a:t>
            </a:r>
          </a:p>
          <a:p>
            <a:pPr marL="0" indent="0">
              <a:buNone/>
            </a:pPr>
            <a:r>
              <a:rPr lang="fi-FI" dirty="0"/>
              <a:t>Uusi ja peruskorjattava infrastruktuuri toteutetaan esteettömästi. Esteetön infrastruktuuri on myös turvallista infrastruktuuria. Tulevaisuuskestävällä infrastruktuurilla varmistetaan sujuva arki niin kävely- ja kulkureittejä kuljettaessa, joukkoliikennevälineitä käytettäessä kuin omalla autolla liikuttaessakin. Esteettömän pysäköinnin ja sähköauton lataamisen tulisi olla mahdollista kaikissa kohteissa. </a:t>
            </a:r>
          </a:p>
          <a:p>
            <a:pPr marL="0" indent="0">
              <a:buNone/>
            </a:pPr>
            <a:endParaRPr lang="fi-FI" dirty="0"/>
          </a:p>
        </p:txBody>
      </p:sp>
      <p:sp>
        <p:nvSpPr>
          <p:cNvPr id="8" name="Text Placeholder 7">
            <a:extLst>
              <a:ext uri="{FF2B5EF4-FFF2-40B4-BE49-F238E27FC236}">
                <a16:creationId xmlns:a16="http://schemas.microsoft.com/office/drawing/2014/main" id="{4783DFB3-2CDF-0786-1261-6C5C0A8C35D4}"/>
              </a:ext>
            </a:extLst>
          </p:cNvPr>
          <p:cNvSpPr>
            <a:spLocks noGrp="1"/>
          </p:cNvSpPr>
          <p:nvPr>
            <p:ph type="body" sz="quarter" idx="14"/>
          </p:nvPr>
        </p:nvSpPr>
        <p:spPr>
          <a:xfrm>
            <a:off x="6408738" y="1692275"/>
            <a:ext cx="5219700" cy="4351338"/>
          </a:xfrm>
        </p:spPr>
        <p:txBody>
          <a:bodyPr/>
          <a:lstStyle/>
          <a:p>
            <a:pPr marL="0" indent="0">
              <a:buNone/>
            </a:pPr>
            <a:r>
              <a:rPr lang="fi-FI" b="1" dirty="0">
                <a:solidFill>
                  <a:schemeClr val="tx2"/>
                </a:solidFill>
              </a:rPr>
              <a:t>2. Infran hoidolla ja kunnossapidolla varmistetaan esteettömyys ja turvallisuus vuodenajoista riippumatta.</a:t>
            </a:r>
          </a:p>
          <a:p>
            <a:pPr marL="0" indent="0">
              <a:buNone/>
            </a:pPr>
            <a:r>
              <a:rPr lang="fi-FI" dirty="0"/>
              <a:t>Infrastruktuuria hoidetaan pitkäjänteisesti erilaiset esteettömyystarpeet huomioiden. Talvikunnossapitoa kehitetään niin, että liikennevälineisiin ja muuhun infrastruktuuriin pääsy olisi mahdollista ympärivuotisesti. </a:t>
            </a:r>
          </a:p>
          <a:p>
            <a:endParaRPr lang="en-FI" dirty="0"/>
          </a:p>
        </p:txBody>
      </p:sp>
      <p:sp>
        <p:nvSpPr>
          <p:cNvPr id="5" name="Päivämäärän paikkamerkki 4"/>
          <p:cNvSpPr>
            <a:spLocks noGrp="1"/>
          </p:cNvSpPr>
          <p:nvPr>
            <p:ph type="dt" sz="half" idx="15"/>
          </p:nvPr>
        </p:nvSpPr>
        <p:spPr>
          <a:xfrm>
            <a:off x="1574127" y="6462511"/>
            <a:ext cx="732232" cy="180001"/>
          </a:xfrm>
        </p:spPr>
        <p:txBody>
          <a:bodyPr/>
          <a:lstStyle/>
          <a:p>
            <a:fld id="{4CBB4192-9318-4B3B-B74F-5996198BFC81}" type="datetime1">
              <a:rPr lang="fi-FI" smtClean="0"/>
              <a:pPr/>
              <a:t>26.6.2023</a:t>
            </a:fld>
            <a:endParaRPr lang="fi-FI"/>
          </a:p>
        </p:txBody>
      </p:sp>
      <p:sp>
        <p:nvSpPr>
          <p:cNvPr id="6" name="Alatunnisteen paikkamerkki 5"/>
          <p:cNvSpPr>
            <a:spLocks noGrp="1"/>
          </p:cNvSpPr>
          <p:nvPr>
            <p:ph type="ftr" sz="quarter" idx="16"/>
          </p:nvPr>
        </p:nvSpPr>
        <p:spPr>
          <a:xfrm>
            <a:off x="2327401" y="6462511"/>
            <a:ext cx="4441819" cy="180001"/>
          </a:xfrm>
        </p:spPr>
        <p:txBody>
          <a:bodyPr/>
          <a:lstStyle/>
          <a:p>
            <a:endParaRPr lang="fi-FI" dirty="0"/>
          </a:p>
        </p:txBody>
      </p:sp>
      <p:sp>
        <p:nvSpPr>
          <p:cNvPr id="7" name="Dian numeron paikkamerkki 6"/>
          <p:cNvSpPr>
            <a:spLocks noGrp="1"/>
          </p:cNvSpPr>
          <p:nvPr>
            <p:ph type="sldNum" sz="quarter" idx="17"/>
          </p:nvPr>
        </p:nvSpPr>
        <p:spPr>
          <a:xfrm>
            <a:off x="1233227" y="6462512"/>
            <a:ext cx="323834" cy="180000"/>
          </a:xfrm>
        </p:spPr>
        <p:txBody>
          <a:bodyPr/>
          <a:lstStyle/>
          <a:p>
            <a:fld id="{628F3778-6073-48C0-8E18-EFC09B82139A}" type="slidenum">
              <a:rPr lang="fi-FI" smtClean="0"/>
              <a:pPr/>
              <a:t>8</a:t>
            </a:fld>
            <a:endParaRPr lang="fi-FI"/>
          </a:p>
        </p:txBody>
      </p:sp>
    </p:spTree>
    <p:extLst>
      <p:ext uri="{BB962C8B-B14F-4D97-AF65-F5344CB8AC3E}">
        <p14:creationId xmlns:p14="http://schemas.microsoft.com/office/powerpoint/2010/main" val="6163682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p:cNvSpPr>
            <a:spLocks noGrp="1"/>
          </p:cNvSpPr>
          <p:nvPr>
            <p:ph type="title"/>
          </p:nvPr>
        </p:nvSpPr>
        <p:spPr>
          <a:xfrm>
            <a:off x="540000" y="360000"/>
            <a:ext cx="11088000" cy="972000"/>
          </a:xfrm>
        </p:spPr>
        <p:txBody>
          <a:bodyPr/>
          <a:lstStyle/>
          <a:p>
            <a:r>
              <a:rPr lang="fi-FI" dirty="0"/>
              <a:t>Tavoite-ehdotukset: </a:t>
            </a:r>
            <a:r>
              <a:rPr lang="fi-FI" dirty="0" smtClean="0">
                <a:solidFill>
                  <a:schemeClr val="tx2"/>
                </a:solidFill>
              </a:rPr>
              <a:t>liikkumispalvelut</a:t>
            </a:r>
            <a:endParaRPr lang="fi-FI" dirty="0">
              <a:solidFill>
                <a:schemeClr val="tx2"/>
              </a:solidFill>
            </a:endParaRPr>
          </a:p>
        </p:txBody>
      </p:sp>
      <p:sp>
        <p:nvSpPr>
          <p:cNvPr id="4" name="Tekstin paikkamerkki 3"/>
          <p:cNvSpPr>
            <a:spLocks noGrp="1"/>
          </p:cNvSpPr>
          <p:nvPr>
            <p:ph type="body" sz="quarter" idx="13"/>
          </p:nvPr>
        </p:nvSpPr>
        <p:spPr>
          <a:xfrm>
            <a:off x="540000" y="1692000"/>
            <a:ext cx="5220000" cy="4351338"/>
          </a:xfrm>
        </p:spPr>
        <p:txBody>
          <a:bodyPr/>
          <a:lstStyle/>
          <a:p>
            <a:pPr marL="0" indent="0">
              <a:buNone/>
            </a:pPr>
            <a:r>
              <a:rPr lang="fi-FI" b="1" dirty="0">
                <a:solidFill>
                  <a:schemeClr val="tx2"/>
                </a:solidFill>
              </a:rPr>
              <a:t>1. Uudet </a:t>
            </a:r>
            <a:r>
              <a:rPr lang="fi-FI" b="1" dirty="0" smtClean="0">
                <a:solidFill>
                  <a:schemeClr val="tx2"/>
                </a:solidFill>
              </a:rPr>
              <a:t>liikkumispalvelut </a:t>
            </a:r>
            <a:r>
              <a:rPr lang="fi-FI" b="1" dirty="0">
                <a:solidFill>
                  <a:schemeClr val="tx2"/>
                </a:solidFill>
              </a:rPr>
              <a:t>sekä digitaaliset palvelut suunnitellaan esteettömiksi.</a:t>
            </a:r>
          </a:p>
          <a:p>
            <a:pPr marL="0" indent="0">
              <a:buNone/>
            </a:pPr>
            <a:r>
              <a:rPr lang="fi-FI" dirty="0"/>
              <a:t>Kaikkien uusien palveluiden suunnittelussa otetaan huomioon esteettömyys. Palveluiden suunnitteluun otetaan mukaan eri käyttäjäryhmiä.</a:t>
            </a:r>
          </a:p>
          <a:p>
            <a:pPr marL="0" indent="0">
              <a:spcBef>
                <a:spcPts val="2400"/>
              </a:spcBef>
              <a:buNone/>
            </a:pPr>
            <a:r>
              <a:rPr lang="fi-FI" b="1" dirty="0">
                <a:solidFill>
                  <a:schemeClr val="tx2"/>
                </a:solidFill>
              </a:rPr>
              <a:t>2. Joukkoliikenteen palvelut ovat esteettömiä ja tukevat itsenäistä liikkumista.</a:t>
            </a:r>
          </a:p>
          <a:p>
            <a:r>
              <a:rPr lang="fi-FI" dirty="0"/>
              <a:t>Esteettömät liikkumispalvelut mahdollistavat itsenäisen arjen. J</a:t>
            </a:r>
            <a:r>
              <a:rPr lang="fi-FI" dirty="0" smtClean="0"/>
              <a:t>oukko- </a:t>
            </a:r>
            <a:r>
              <a:rPr lang="fi-FI" dirty="0"/>
              <a:t>ja </a:t>
            </a:r>
            <a:r>
              <a:rPr lang="fi-FI" dirty="0" smtClean="0"/>
              <a:t>henkilöliikenne sisältää </a:t>
            </a:r>
            <a:r>
              <a:rPr lang="fi-FI" dirty="0"/>
              <a:t>sekä julkisen että </a:t>
            </a:r>
            <a:r>
              <a:rPr lang="fi-FI" dirty="0" smtClean="0"/>
              <a:t>markkinaehtoisen liikenteen </a:t>
            </a:r>
            <a:r>
              <a:rPr lang="fi-FI" dirty="0"/>
              <a:t>maalla, vesillä ja </a:t>
            </a:r>
            <a:r>
              <a:rPr lang="fi-FI" dirty="0" smtClean="0"/>
              <a:t>ilmassa. </a:t>
            </a:r>
            <a:endParaRPr lang="fi-FI" dirty="0"/>
          </a:p>
          <a:p>
            <a:pPr marL="0" indent="0">
              <a:buNone/>
            </a:pPr>
            <a:endParaRPr lang="fi-FI" dirty="0"/>
          </a:p>
        </p:txBody>
      </p:sp>
      <p:sp>
        <p:nvSpPr>
          <p:cNvPr id="8" name="Text Placeholder 7">
            <a:extLst>
              <a:ext uri="{FF2B5EF4-FFF2-40B4-BE49-F238E27FC236}">
                <a16:creationId xmlns:a16="http://schemas.microsoft.com/office/drawing/2014/main" id="{9BDD3DDD-0650-AA3D-CB9D-8D5F2587795C}"/>
              </a:ext>
            </a:extLst>
          </p:cNvPr>
          <p:cNvSpPr>
            <a:spLocks noGrp="1"/>
          </p:cNvSpPr>
          <p:nvPr>
            <p:ph type="body" sz="quarter" idx="14"/>
          </p:nvPr>
        </p:nvSpPr>
        <p:spPr>
          <a:xfrm>
            <a:off x="6408000" y="1692000"/>
            <a:ext cx="5220000" cy="4351338"/>
          </a:xfrm>
        </p:spPr>
        <p:txBody>
          <a:bodyPr/>
          <a:lstStyle/>
          <a:p>
            <a:pPr marL="0" indent="0">
              <a:buNone/>
            </a:pPr>
            <a:r>
              <a:rPr lang="fi-FI" b="1" dirty="0">
                <a:solidFill>
                  <a:schemeClr val="tx2"/>
                </a:solidFill>
              </a:rPr>
              <a:t>3. Tilaajilla on tarvittava osaaminen esteettömien liikennepalveluiden tilaamisesta. </a:t>
            </a:r>
          </a:p>
          <a:p>
            <a:pPr marL="0" indent="0">
              <a:buNone/>
            </a:pPr>
            <a:r>
              <a:rPr lang="fi-FI" dirty="0"/>
              <a:t>Palveluita hankkivilla viranomaisilla ja muilla toimijoilla on ymmärrys siitä, millaisia palveluita erityisryhmät tarvitsevat sekä kyky hankkia tarpeisiin vastaavia palveluita. </a:t>
            </a:r>
          </a:p>
          <a:p>
            <a:pPr marL="0" indent="0">
              <a:buNone/>
            </a:pPr>
            <a:endParaRPr lang="en-FI" dirty="0"/>
          </a:p>
        </p:txBody>
      </p:sp>
      <p:sp>
        <p:nvSpPr>
          <p:cNvPr id="5" name="Päivämäärän paikkamerkki 4"/>
          <p:cNvSpPr>
            <a:spLocks noGrp="1"/>
          </p:cNvSpPr>
          <p:nvPr>
            <p:ph type="dt" sz="half" idx="15"/>
          </p:nvPr>
        </p:nvSpPr>
        <p:spPr>
          <a:xfrm>
            <a:off x="1574127" y="6462511"/>
            <a:ext cx="732232" cy="180001"/>
          </a:xfrm>
        </p:spPr>
        <p:txBody>
          <a:bodyPr/>
          <a:lstStyle/>
          <a:p>
            <a:fld id="{4CBB4192-9318-4B3B-B74F-5996198BFC81}" type="datetime1">
              <a:rPr lang="fi-FI" smtClean="0"/>
              <a:pPr/>
              <a:t>26.6.2023</a:t>
            </a:fld>
            <a:endParaRPr lang="fi-FI"/>
          </a:p>
        </p:txBody>
      </p:sp>
      <p:sp>
        <p:nvSpPr>
          <p:cNvPr id="6" name="Alatunnisteen paikkamerkki 5"/>
          <p:cNvSpPr>
            <a:spLocks noGrp="1"/>
          </p:cNvSpPr>
          <p:nvPr>
            <p:ph type="ftr" sz="quarter" idx="16"/>
          </p:nvPr>
        </p:nvSpPr>
        <p:spPr>
          <a:xfrm>
            <a:off x="2327401" y="6462511"/>
            <a:ext cx="4441819" cy="180001"/>
          </a:xfrm>
        </p:spPr>
        <p:txBody>
          <a:bodyPr/>
          <a:lstStyle/>
          <a:p>
            <a:endParaRPr lang="fi-FI" dirty="0"/>
          </a:p>
        </p:txBody>
      </p:sp>
      <p:sp>
        <p:nvSpPr>
          <p:cNvPr id="7" name="Dian numeron paikkamerkki 6"/>
          <p:cNvSpPr>
            <a:spLocks noGrp="1"/>
          </p:cNvSpPr>
          <p:nvPr>
            <p:ph type="sldNum" sz="quarter" idx="17"/>
          </p:nvPr>
        </p:nvSpPr>
        <p:spPr>
          <a:xfrm>
            <a:off x="1233227" y="6462512"/>
            <a:ext cx="323834" cy="180000"/>
          </a:xfrm>
        </p:spPr>
        <p:txBody>
          <a:bodyPr/>
          <a:lstStyle/>
          <a:p>
            <a:fld id="{628F3778-6073-48C0-8E18-EFC09B82139A}" type="slidenum">
              <a:rPr lang="fi-FI" smtClean="0"/>
              <a:pPr/>
              <a:t>9</a:t>
            </a:fld>
            <a:endParaRPr lang="fi-FI"/>
          </a:p>
        </p:txBody>
      </p:sp>
    </p:spTree>
    <p:extLst>
      <p:ext uri="{BB962C8B-B14F-4D97-AF65-F5344CB8AC3E}">
        <p14:creationId xmlns:p14="http://schemas.microsoft.com/office/powerpoint/2010/main" val="26707695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ZDkfWIaP5T50Uhmk3qbSy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vOPyxAM7VM4rmXZ.LoC28A"/>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TKYAa8KcYdlr2INhdxymsA"/>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UjtCoFMMjiczv85DhpgW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p0HRWI0eqR6cDj_Xzre6A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2_Dh5Rjz9K6FUNaZOj6vR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wMQNZOGmu3zvdHfAdj2Lr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vr9.oI9pO8oGdcDJniSu4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jc3LU.RGcSH9iwO_.Slsp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whpLj_yMiDX_Pgya6nZYLA"/>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2zQQPt.9sfNKd6O5AfreMw"/>
</p:tagLst>
</file>

<file path=ppt/theme/theme1.xml><?xml version="1.0" encoding="utf-8"?>
<a:theme xmlns:a="http://schemas.openxmlformats.org/drawingml/2006/main" name="Office-teema">
  <a:themeElements>
    <a:clrScheme name="LVM 100-60-vaihteleva">
      <a:dk1>
        <a:srgbClr val="000000"/>
      </a:dk1>
      <a:lt1>
        <a:srgbClr val="FFFFFF"/>
      </a:lt1>
      <a:dk2>
        <a:srgbClr val="0000FF"/>
      </a:dk2>
      <a:lt2>
        <a:srgbClr val="8E92A9"/>
      </a:lt2>
      <a:accent1>
        <a:srgbClr val="0000FF"/>
      </a:accent1>
      <a:accent2>
        <a:srgbClr val="8CAAFF"/>
      </a:accent2>
      <a:accent3>
        <a:srgbClr val="000096"/>
      </a:accent3>
      <a:accent4>
        <a:srgbClr val="66CC90"/>
      </a:accent4>
      <a:accent5>
        <a:srgbClr val="006A72"/>
      </a:accent5>
      <a:accent6>
        <a:srgbClr val="66C7DA"/>
      </a:accent6>
      <a:hlink>
        <a:srgbClr val="4072FF"/>
      </a:hlink>
      <a:folHlink>
        <a:srgbClr val="000096"/>
      </a:folHlink>
    </a:clrScheme>
    <a:fontScheme name="VN Arial theme">
      <a:majorFont>
        <a:latin typeface="Arial Bold"/>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ゴシック"/>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w="31750">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LVM.potx" id="{566EDBE9-235D-4A99-AE1C-C078D0AB34ED}" vid="{EBB18539-B318-466E-A0BB-88F43EA920A8}"/>
    </a:ext>
  </a:extLst>
</a:theme>
</file>

<file path=ppt/theme/theme2.xml><?xml version="1.0" encoding="utf-8"?>
<a:theme xmlns:a="http://schemas.openxmlformats.org/drawingml/2006/main" name="Office-teema">
  <a:themeElements>
    <a:clrScheme name="LVM">
      <a:dk1>
        <a:srgbClr val="3C3C3C"/>
      </a:dk1>
      <a:lt1>
        <a:sysClr val="window" lastClr="FFFFFF"/>
      </a:lt1>
      <a:dk2>
        <a:srgbClr val="44546A"/>
      </a:dk2>
      <a:lt2>
        <a:srgbClr val="E7E6E6"/>
      </a:lt2>
      <a:accent1>
        <a:srgbClr val="0000F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V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Kuvaobjekti" ma:contentTypeID="0x010102008C3A917AD7B13B4CBA873D64B4B578D3" ma:contentTypeVersion="8" ma:contentTypeDescription="Lataa kuva tai valokuva." ma:contentTypeScope="" ma:versionID="c2311c431031ab7c2a0b9d3154f094b1">
  <xsd:schema xmlns:xsd="http://www.w3.org/2001/XMLSchema" xmlns:xs="http://www.w3.org/2001/XMLSchema" xmlns:p="http://schemas.microsoft.com/office/2006/metadata/properties" xmlns:ns1="http://schemas.microsoft.com/sharepoint/v3" xmlns:ns2="http://schemas.microsoft.com/sharepoint/v3/fields" xmlns:ns3="ebb82943-49da-4504-a2f3-a33fb2eb95f1" targetNamespace="http://schemas.microsoft.com/office/2006/metadata/properties" ma:root="true" ma:fieldsID="6244778ae86235385baf5753d6ec42c5" ns1:_="" ns2:_="" ns3:_="">
    <xsd:import namespace="http://schemas.microsoft.com/sharepoint/v3"/>
    <xsd:import namespace="http://schemas.microsoft.com/sharepoint/v3/fields"/>
    <xsd:import namespace="ebb82943-49da-4504-a2f3-a33fb2eb95f1"/>
    <xsd:element name="properties">
      <xsd:complexType>
        <xsd:sequence>
          <xsd:element name="documentManagement">
            <xsd:complexType>
              <xsd:all>
                <xsd:element ref="ns1:ImageCreateDate" minOccurs="0"/>
                <xsd:element ref="ns1:Description" minOccurs="0"/>
                <xsd:element ref="ns1:ImageWidth" minOccurs="0"/>
                <xsd:element ref="ns1:ImageHeight" minOccurs="0"/>
                <xsd:element ref="ns1:ThumbnailExists" minOccurs="0"/>
                <xsd:element ref="ns1:PreviewExists" minOccurs="0"/>
                <xsd:element ref="ns1:AlternateThumbnailUrl" minOccurs="0"/>
                <xsd:element ref="ns2:wic_System_Copyright" minOccurs="0"/>
                <xsd:element ref="ns3:SharedWithUsers" minOccurs="0"/>
                <xsd:element ref="ns2:_Source" minOccurs="0"/>
                <xsd:element ref="ns3:TaxKeywordTaxHTField"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mageCreateDate" ma:index="5" nillable="true" ma:displayName="Kuvattu" ma:format="DateTime" ma:hidden="true" ma:internalName="ImageCreateDate">
      <xsd:simpleType>
        <xsd:restriction base="dms:DateTime"/>
      </xsd:simpleType>
    </xsd:element>
    <xsd:element name="Description" ma:index="6" nillable="true" ma:displayName="Kuvaus" ma:description="Käytetään kuvan vaihtoehtoisena tekstinä." ma:hidden="true" ma:internalName="Description">
      <xsd:simpleType>
        <xsd:restriction base="dms:Note">
          <xsd:maxLength value="255"/>
        </xsd:restriction>
      </xsd:simpleType>
    </xsd:element>
    <xsd:element name="ImageWidth" ma:index="10" nillable="true" ma:displayName="Kuvan leveys" ma:internalName="ImageWidth" ma:readOnly="true">
      <xsd:simpleType>
        <xsd:restriction base="dms:Unknown"/>
      </xsd:simpleType>
    </xsd:element>
    <xsd:element name="ImageHeight" ma:index="11" nillable="true" ma:displayName="Kuvan korkeus" ma:internalName="ImageHeight" ma:readOnly="true">
      <xsd:simpleType>
        <xsd:restriction base="dms:Unknown"/>
      </xsd:simpleType>
    </xsd:element>
    <xsd:element name="ThumbnailExists" ma:index="12" nillable="true" ma:displayName="Pikkukuva on olemassa" ma:default="FALSE" ma:hidden="true" ma:internalName="ThumbnailExists" ma:readOnly="true">
      <xsd:simpleType>
        <xsd:restriction base="dms:Boolean"/>
      </xsd:simpleType>
    </xsd:element>
    <xsd:element name="PreviewExists" ma:index="13" nillable="true" ma:displayName="Esikatselu on olemassa" ma:default="FALSE" ma:hidden="true" ma:internalName="PreviewExists" ma:readOnly="true">
      <xsd:simpleType>
        <xsd:restriction base="dms:Boolean"/>
      </xsd:simpleType>
    </xsd:element>
    <xsd:element name="AlternateThumbnailUrl" ma:index="14" nillable="true" ma:displayName="Esikatselukuvan URL-osoite" ma:format="Image" ma:hidden="true" ma:internalName="AlternateThumbnailUrl">
      <xsd:complexType>
        <xsd:complexContent>
          <xsd:extension base="dms:URL">
            <xsd:sequence>
              <xsd:element name="Url" type="dms:ValidUrl" minOccurs="0" nillable="true"/>
              <xsd:element name="Description" type="xsd:string"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wic_System_Copyright" ma:index="26" nillable="true" ma:displayName="Tekijänoikeus" ma:internalName="wic_System_Copyright">
      <xsd:simpleType>
        <xsd:restriction base="dms:Note">
          <xsd:maxLength value="255"/>
        </xsd:restriction>
      </xsd:simpleType>
    </xsd:element>
    <xsd:element name="_Source" ma:index="28" nillable="true" ma:displayName="Lähde" ma:description="Viittaukset resursseihin, joista tämä resurssi on johdettu" ma:internalName="_Sourc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bb82943-49da-4504-a2f3-a33fb2eb95f1" elementFormDefault="qualified">
    <xsd:import namespace="http://schemas.microsoft.com/office/2006/documentManagement/types"/>
    <xsd:import namespace="http://schemas.microsoft.com/office/infopath/2007/PartnerControls"/>
    <xsd:element name="SharedWithUsers" ma:index="27" nillable="true" ma:displayName="Jaettu"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KeywordTaxHTField" ma:index="30" nillable="true" ma:taxonomy="true" ma:internalName="TaxKeywordTaxHTField" ma:taxonomyFieldName="TaxKeyword" ma:displayName="Yrityksen avainsanat" ma:fieldId="{23f27201-bee3-471e-b2e7-b64fd8b7ca38}" ma:taxonomyMulti="true" ma:sspId="128175dc-fbac-4635-ba94-1cd853fce4a0" ma:termSetId="00000000-0000-0000-0000-000000000000" ma:anchorId="00000000-0000-0000-0000-000000000000" ma:open="true" ma:isKeyword="true">
      <xsd:complexType>
        <xsd:sequence>
          <xsd:element ref="pc:Terms" minOccurs="0" maxOccurs="1"/>
        </xsd:sequence>
      </xsd:complexType>
    </xsd:element>
    <xsd:element name="TaxCatchAll" ma:index="31" nillable="true" ma:displayName="Taxonomy Catch All Column" ma:description="" ma:hidden="true" ma:list="{ca9c24f8-cccf-4c5b-880d-166164692fa1}" ma:internalName="TaxCatchAll" ma:showField="CatchAllData" ma:web="ebb82943-49da-4504-a2f3-a33fb2eb95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5" ma:displayName="Sisältölaji"/>
        <xsd:element ref="dc:title" minOccurs="0" maxOccurs="1" ma:index="4" ma:displayName="Otsikko"/>
        <xsd:element ref="dc:subject" minOccurs="0" maxOccurs="1"/>
        <xsd:element ref="dc:description" minOccurs="0" maxOccurs="1"/>
        <xsd:element name="keywords" minOccurs="0" maxOccurs="1" type="xsd:string" ma:index="7" ma:displayName="Avainsanat"/>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Source xmlns="http://schemas.microsoft.com/sharepoint/v3/fields" xsi:nil="true"/>
    <AlternateThumbnailUrl xmlns="http://schemas.microsoft.com/sharepoint/v3">
      <Url xsi:nil="true"/>
      <Description xsi:nil="true"/>
    </AlternateThumbnailUrl>
    <TaxKeywordTaxHTField xmlns="ebb82943-49da-4504-a2f3-a33fb2eb95f1">
      <Terms xmlns="http://schemas.microsoft.com/office/infopath/2007/PartnerControls"/>
    </TaxKeywordTaxHTField>
    <ImageCreateDate xmlns="http://schemas.microsoft.com/sharepoint/v3" xsi:nil="true"/>
    <TaxCatchAll xmlns="ebb82943-49da-4504-a2f3-a33fb2eb95f1"/>
    <wic_System_Copyright xmlns="http://schemas.microsoft.com/sharepoint/v3/fields" xsi:nil="true"/>
    <Description xmlns="http://schemas.microsoft.com/sharepoint/v3" xsi:nil="true"/>
    <SharedWithUsers xmlns="ebb82943-49da-4504-a2f3-a33fb2eb95f1">
      <UserInfo>
        <DisplayName>aino.sipari@gov.gi</DisplayName>
        <AccountId>481</AccountId>
        <AccountType/>
      </UserInfo>
      <UserInfo>
        <DisplayName>mikael.akermark@gov.fi</DisplayName>
        <AccountId>482</AccountId>
        <AccountType/>
      </UserInfo>
      <UserInfo>
        <DisplayName>eveliina.uusitalo@gov.fi</DisplayName>
        <AccountId>448</AccountId>
        <AccountType/>
      </UserInfo>
      <UserInfo>
        <DisplayName>Anni Takanen</DisplayName>
        <AccountId>299</AccountId>
        <AccountType/>
      </UserInfo>
    </SharedWithUsers>
  </documentManagement>
</p:properties>
</file>

<file path=customXml/itemProps1.xml><?xml version="1.0" encoding="utf-8"?>
<ds:datastoreItem xmlns:ds="http://schemas.openxmlformats.org/officeDocument/2006/customXml" ds:itemID="{8DC60803-EDD4-4A61-8D29-75C942C270EB}">
  <ds:schemaRefs>
    <ds:schemaRef ds:uri="http://schemas.microsoft.com/sharepoint/v3/contenttype/forms"/>
  </ds:schemaRefs>
</ds:datastoreItem>
</file>

<file path=customXml/itemProps2.xml><?xml version="1.0" encoding="utf-8"?>
<ds:datastoreItem xmlns:ds="http://schemas.openxmlformats.org/officeDocument/2006/customXml" ds:itemID="{05B2CEA8-EB0C-4C4A-989C-DCA5EF6F47E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sharepoint/v3/fields"/>
    <ds:schemaRef ds:uri="ebb82943-49da-4504-a2f3-a33fb2eb95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9D8B2A4-D948-401F-B94E-DB579E67EB04}">
  <ds:schemaRefs>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schemas.microsoft.com/sharepoint/v3"/>
    <ds:schemaRef ds:uri="http://purl.org/dc/terms/"/>
    <ds:schemaRef ds:uri="http://schemas.microsoft.com/office/infopath/2007/PartnerControls"/>
    <ds:schemaRef ds:uri="http://purl.org/dc/dcmitype/"/>
    <ds:schemaRef ds:uri="ebb82943-49da-4504-a2f3-a33fb2eb95f1"/>
    <ds:schemaRef ds:uri="http://schemas.microsoft.com/sharepoint/v3/field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LVM</Template>
  <TotalTime>0</TotalTime>
  <Words>635</Words>
  <Application>Microsoft Office PowerPoint</Application>
  <PresentationFormat>Laajakuva</PresentationFormat>
  <Paragraphs>59</Paragraphs>
  <Slides>13</Slides>
  <Notes>1</Notes>
  <HiddenSlides>0</HiddenSlides>
  <MMClips>0</MMClips>
  <ScaleCrop>false</ScaleCrop>
  <HeadingPairs>
    <vt:vector size="8" baseType="variant">
      <vt:variant>
        <vt:lpstr>Käytetyt fontit</vt:lpstr>
      </vt:variant>
      <vt:variant>
        <vt:i4>3</vt:i4>
      </vt:variant>
      <vt:variant>
        <vt:lpstr>Teema</vt:lpstr>
      </vt:variant>
      <vt:variant>
        <vt:i4>1</vt:i4>
      </vt:variant>
      <vt:variant>
        <vt:lpstr>Upotetut OLE-palvelimet</vt:lpstr>
      </vt:variant>
      <vt:variant>
        <vt:i4>1</vt:i4>
      </vt:variant>
      <vt:variant>
        <vt:lpstr>Dian otsikot</vt:lpstr>
      </vt:variant>
      <vt:variant>
        <vt:i4>13</vt:i4>
      </vt:variant>
    </vt:vector>
  </HeadingPairs>
  <TitlesOfParts>
    <vt:vector size="18" baseType="lpstr">
      <vt:lpstr>Arial</vt:lpstr>
      <vt:lpstr>Arial Bold</vt:lpstr>
      <vt:lpstr>Calibri</vt:lpstr>
      <vt:lpstr>Office-teema</vt:lpstr>
      <vt:lpstr>think-cell Slide</vt:lpstr>
      <vt:lpstr>Esteettömyysvisio</vt:lpstr>
      <vt:lpstr>Visio on osa laajempaa liikennejärjestelmäsuunnittelua 1/2</vt:lpstr>
      <vt:lpstr>Visio on osa laajempaa liikennejärjestelmäsuunnittelua 2/2</vt:lpstr>
      <vt:lpstr>PowerPoint-esitys</vt:lpstr>
      <vt:lpstr>PowerPoint-esitys</vt:lpstr>
      <vt:lpstr>PowerPoint-esitys</vt:lpstr>
      <vt:lpstr>PowerPoint-esitys</vt:lpstr>
      <vt:lpstr>Tavoite-ehdotukset: liikenneinfrastruktuuri</vt:lpstr>
      <vt:lpstr>Tavoite-ehdotukset: liikkumispalvelut</vt:lpstr>
      <vt:lpstr>Tavoite-ehdotukset: liikennevälineet</vt:lpstr>
      <vt:lpstr>Tavoite-ehdotukset: esteettömyystieto</vt:lpstr>
      <vt:lpstr>Visiosta esteettömyyden kansalliseksi tavoitetilaksi</vt:lpstr>
      <vt:lpstr>PowerPoint-esitys</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2021-04-16T12:53:52Z</dcterms:created>
  <dcterms:modified xsi:type="dcterms:W3CDTF">2023-06-26T10:39:05Z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0x010102008C3A917AD7B13B4CBA873D64B4B578D3</vt:lpwstr>
  </property>
  <property fmtid="{D5CDD505-2E9C-101B-9397-08002B2CF9AE}" pid="3" name="TaxKeyword">
    <vt:lpwstr/>
  </property>
</Properties>
</file>